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8"/>
  </p:sldMasterIdLst>
  <p:notesMasterIdLst>
    <p:notesMasterId r:id="rId20"/>
  </p:notesMasterIdLst>
  <p:sldIdLst>
    <p:sldId id="258" r:id="rId9"/>
    <p:sldId id="266" r:id="rId10"/>
    <p:sldId id="294" r:id="rId11"/>
    <p:sldId id="293" r:id="rId12"/>
    <p:sldId id="291" r:id="rId13"/>
    <p:sldId id="295" r:id="rId14"/>
    <p:sldId id="288" r:id="rId15"/>
    <p:sldId id="289" r:id="rId16"/>
    <p:sldId id="292" r:id="rId17"/>
    <p:sldId id="290" r:id="rId18"/>
    <p:sldId id="296"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65D"/>
    <a:srgbClr val="F3D54E"/>
    <a:srgbClr val="1D4F91"/>
    <a:srgbClr val="4A773C"/>
    <a:srgbClr val="008252"/>
    <a:srgbClr val="EADA24"/>
    <a:srgbClr val="2675BB"/>
    <a:srgbClr val="B4C8C8"/>
    <a:srgbClr val="FFC843"/>
    <a:srgbClr val="253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6AB343-C53E-4D05-B087-0F4DC5B1D55B}" v="38" dt="2023-01-17T15:51:04.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70" autoAdjust="0"/>
  </p:normalViewPr>
  <p:slideViewPr>
    <p:cSldViewPr>
      <p:cViewPr varScale="1">
        <p:scale>
          <a:sx n="123" d="100"/>
          <a:sy n="123" d="100"/>
        </p:scale>
        <p:origin x="169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son, Jim" userId="b53773d6-f189-4928-b874-56d7b7c839e0" providerId="ADAL" clId="{206AB343-C53E-4D05-B087-0F4DC5B1D55B}"/>
    <pc:docChg chg="undo custSel addSld delSld modSld sldOrd modMainMaster">
      <pc:chgData name="Courson, Jim" userId="b53773d6-f189-4928-b874-56d7b7c839e0" providerId="ADAL" clId="{206AB343-C53E-4D05-B087-0F4DC5B1D55B}" dt="2023-01-17T15:54:43.810" v="1269"/>
      <pc:docMkLst>
        <pc:docMk/>
      </pc:docMkLst>
      <pc:sldChg chg="addSp delSp modSp mod modNotesTx">
        <pc:chgData name="Courson, Jim" userId="b53773d6-f189-4928-b874-56d7b7c839e0" providerId="ADAL" clId="{206AB343-C53E-4D05-B087-0F4DC5B1D55B}" dt="2023-01-17T15:43:24.648" v="1208" actId="2711"/>
        <pc:sldMkLst>
          <pc:docMk/>
          <pc:sldMk cId="2103301241" sldId="258"/>
        </pc:sldMkLst>
        <pc:spChg chg="del">
          <ac:chgData name="Courson, Jim" userId="b53773d6-f189-4928-b874-56d7b7c839e0" providerId="ADAL" clId="{206AB343-C53E-4D05-B087-0F4DC5B1D55B}" dt="2023-01-17T15:42:33.813" v="1202" actId="478"/>
          <ac:spMkLst>
            <pc:docMk/>
            <pc:sldMk cId="2103301241" sldId="258"/>
            <ac:spMk id="2" creationId="{3420B232-6675-9C47-A354-E2527B68FAE4}"/>
          </ac:spMkLst>
        </pc:spChg>
        <pc:spChg chg="del">
          <ac:chgData name="Courson, Jim" userId="b53773d6-f189-4928-b874-56d7b7c839e0" providerId="ADAL" clId="{206AB343-C53E-4D05-B087-0F4DC5B1D55B}" dt="2023-01-17T15:42:32.233" v="1201" actId="478"/>
          <ac:spMkLst>
            <pc:docMk/>
            <pc:sldMk cId="2103301241" sldId="258"/>
            <ac:spMk id="3" creationId="{4B6A2E6F-3467-A442-9EFC-CE1B10EDF538}"/>
          </ac:spMkLst>
        </pc:spChg>
        <pc:spChg chg="del">
          <ac:chgData name="Courson, Jim" userId="b53773d6-f189-4928-b874-56d7b7c839e0" providerId="ADAL" clId="{206AB343-C53E-4D05-B087-0F4DC5B1D55B}" dt="2023-01-17T15:42:35.735" v="1203" actId="478"/>
          <ac:spMkLst>
            <pc:docMk/>
            <pc:sldMk cId="2103301241" sldId="258"/>
            <ac:spMk id="4" creationId="{C5419794-1C98-29FF-630F-3DF1F20E8C54}"/>
          </ac:spMkLst>
        </pc:spChg>
        <pc:spChg chg="add mod">
          <ac:chgData name="Courson, Jim" userId="b53773d6-f189-4928-b874-56d7b7c839e0" providerId="ADAL" clId="{206AB343-C53E-4D05-B087-0F4DC5B1D55B}" dt="2023-01-17T15:43:24.648" v="1208" actId="2711"/>
          <ac:spMkLst>
            <pc:docMk/>
            <pc:sldMk cId="2103301241" sldId="258"/>
            <ac:spMk id="5" creationId="{583CA73D-DB92-5570-18A3-252A27E9DEFD}"/>
          </ac:spMkLst>
        </pc:spChg>
        <pc:spChg chg="add mod">
          <ac:chgData name="Courson, Jim" userId="b53773d6-f189-4928-b874-56d7b7c839e0" providerId="ADAL" clId="{206AB343-C53E-4D05-B087-0F4DC5B1D55B}" dt="2023-01-17T15:43:18.745" v="1207" actId="2711"/>
          <ac:spMkLst>
            <pc:docMk/>
            <pc:sldMk cId="2103301241" sldId="258"/>
            <ac:spMk id="6" creationId="{5144158A-5805-FC1C-D524-496C78F3B239}"/>
          </ac:spMkLst>
        </pc:spChg>
      </pc:sldChg>
      <pc:sldChg chg="addSp delSp modSp mod modNotesTx">
        <pc:chgData name="Courson, Jim" userId="b53773d6-f189-4928-b874-56d7b7c839e0" providerId="ADAL" clId="{206AB343-C53E-4D05-B087-0F4DC5B1D55B}" dt="2023-01-17T15:50:08.844" v="1213" actId="207"/>
        <pc:sldMkLst>
          <pc:docMk/>
          <pc:sldMk cId="303092360" sldId="266"/>
        </pc:sldMkLst>
        <pc:spChg chg="mod">
          <ac:chgData name="Courson, Jim" userId="b53773d6-f189-4928-b874-56d7b7c839e0" providerId="ADAL" clId="{206AB343-C53E-4D05-B087-0F4DC5B1D55B}" dt="2023-01-17T15:44:19.138" v="1211" actId="2711"/>
          <ac:spMkLst>
            <pc:docMk/>
            <pc:sldMk cId="303092360" sldId="266"/>
            <ac:spMk id="3" creationId="{00000000-0000-0000-0000-000000000000}"/>
          </ac:spMkLst>
        </pc:spChg>
        <pc:spChg chg="mod">
          <ac:chgData name="Courson, Jim" userId="b53773d6-f189-4928-b874-56d7b7c839e0" providerId="ADAL" clId="{206AB343-C53E-4D05-B087-0F4DC5B1D55B}" dt="2023-01-17T13:28:38.714" v="601" actId="207"/>
          <ac:spMkLst>
            <pc:docMk/>
            <pc:sldMk cId="303092360" sldId="266"/>
            <ac:spMk id="5" creationId="{3AAAE7C9-0943-4BAB-B3EC-A5CABE0143DD}"/>
          </ac:spMkLst>
        </pc:spChg>
        <pc:spChg chg="mod">
          <ac:chgData name="Courson, Jim" userId="b53773d6-f189-4928-b874-56d7b7c839e0" providerId="ADAL" clId="{206AB343-C53E-4D05-B087-0F4DC5B1D55B}" dt="2023-01-17T15:50:08.844" v="1213" actId="207"/>
          <ac:spMkLst>
            <pc:docMk/>
            <pc:sldMk cId="303092360" sldId="266"/>
            <ac:spMk id="6" creationId="{EB9EC2C6-7BC1-4041-8F77-A1511C662620}"/>
          </ac:spMkLst>
        </pc:spChg>
        <pc:picChg chg="add del mod">
          <ac:chgData name="Courson, Jim" userId="b53773d6-f189-4928-b874-56d7b7c839e0" providerId="ADAL" clId="{206AB343-C53E-4D05-B087-0F4DC5B1D55B}" dt="2023-01-17T12:37:44.332" v="36" actId="478"/>
          <ac:picMkLst>
            <pc:docMk/>
            <pc:sldMk cId="303092360" sldId="266"/>
            <ac:picMk id="2" creationId="{65BDB61F-1478-7FAD-2AAB-DB0F7DB24C36}"/>
          </ac:picMkLst>
        </pc:picChg>
        <pc:picChg chg="mod">
          <ac:chgData name="Courson, Jim" userId="b53773d6-f189-4928-b874-56d7b7c839e0" providerId="ADAL" clId="{206AB343-C53E-4D05-B087-0F4DC5B1D55B}" dt="2023-01-17T13:12:54.554" v="40" actId="14826"/>
          <ac:picMkLst>
            <pc:docMk/>
            <pc:sldMk cId="303092360" sldId="266"/>
            <ac:picMk id="4" creationId="{00000000-0000-0000-0000-000000000000}"/>
          </ac:picMkLst>
        </pc:picChg>
        <pc:picChg chg="del">
          <ac:chgData name="Courson, Jim" userId="b53773d6-f189-4928-b874-56d7b7c839e0" providerId="ADAL" clId="{206AB343-C53E-4D05-B087-0F4DC5B1D55B}" dt="2023-01-17T12:36:01.209" v="5" actId="478"/>
          <ac:picMkLst>
            <pc:docMk/>
            <pc:sldMk cId="303092360" sldId="266"/>
            <ac:picMk id="7" creationId="{8E33F1E3-42FF-4706-AF21-2795222FC214}"/>
          </ac:picMkLst>
        </pc:picChg>
        <pc:picChg chg="add mod">
          <ac:chgData name="Courson, Jim" userId="b53773d6-f189-4928-b874-56d7b7c839e0" providerId="ADAL" clId="{206AB343-C53E-4D05-B087-0F4DC5B1D55B}" dt="2023-01-17T12:37:53.585" v="39"/>
          <ac:picMkLst>
            <pc:docMk/>
            <pc:sldMk cId="303092360" sldId="266"/>
            <ac:picMk id="8" creationId="{11096FC7-420A-F1AC-A19A-0FFD104AA595}"/>
          </ac:picMkLst>
        </pc:picChg>
        <pc:cxnChg chg="add mod">
          <ac:chgData name="Courson, Jim" userId="b53773d6-f189-4928-b874-56d7b7c839e0" providerId="ADAL" clId="{206AB343-C53E-4D05-B087-0F4DC5B1D55B}" dt="2023-01-17T13:29:17.738" v="607" actId="1037"/>
          <ac:cxnSpMkLst>
            <pc:docMk/>
            <pc:sldMk cId="303092360" sldId="266"/>
            <ac:cxnSpMk id="9" creationId="{901E294F-9DCC-2116-3543-BA42B8BD8011}"/>
          </ac:cxnSpMkLst>
        </pc:cxnChg>
      </pc:sldChg>
      <pc:sldChg chg="addSp delSp modSp del mod setBg">
        <pc:chgData name="Courson, Jim" userId="b53773d6-f189-4928-b874-56d7b7c839e0" providerId="ADAL" clId="{206AB343-C53E-4D05-B087-0F4DC5B1D55B}" dt="2023-01-17T15:43:05.077" v="1206" actId="47"/>
        <pc:sldMkLst>
          <pc:docMk/>
          <pc:sldMk cId="3230196182" sldId="268"/>
        </pc:sldMkLst>
        <pc:spChg chg="mod">
          <ac:chgData name="Courson, Jim" userId="b53773d6-f189-4928-b874-56d7b7c839e0" providerId="ADAL" clId="{206AB343-C53E-4D05-B087-0F4DC5B1D55B}" dt="2023-01-17T12:10:44.213" v="0"/>
          <ac:spMkLst>
            <pc:docMk/>
            <pc:sldMk cId="3230196182" sldId="268"/>
            <ac:spMk id="2" creationId="{00000000-0000-0000-0000-000000000000}"/>
          </ac:spMkLst>
        </pc:spChg>
        <pc:spChg chg="del mod">
          <ac:chgData name="Courson, Jim" userId="b53773d6-f189-4928-b874-56d7b7c839e0" providerId="ADAL" clId="{206AB343-C53E-4D05-B087-0F4DC5B1D55B}" dt="2023-01-17T14:59:55.546" v="1196" actId="478"/>
          <ac:spMkLst>
            <pc:docMk/>
            <pc:sldMk cId="3230196182" sldId="268"/>
            <ac:spMk id="3" creationId="{00000000-0000-0000-0000-000000000000}"/>
          </ac:spMkLst>
        </pc:spChg>
        <pc:spChg chg="mod">
          <ac:chgData name="Courson, Jim" userId="b53773d6-f189-4928-b874-56d7b7c839e0" providerId="ADAL" clId="{206AB343-C53E-4D05-B087-0F4DC5B1D55B}" dt="2023-01-17T13:28:50.967" v="602" actId="207"/>
          <ac:spMkLst>
            <pc:docMk/>
            <pc:sldMk cId="3230196182" sldId="268"/>
            <ac:spMk id="6" creationId="{00000000-0000-0000-0000-000000000000}"/>
          </ac:spMkLst>
        </pc:spChg>
        <pc:spChg chg="add mod">
          <ac:chgData name="Courson, Jim" userId="b53773d6-f189-4928-b874-56d7b7c839e0" providerId="ADAL" clId="{206AB343-C53E-4D05-B087-0F4DC5B1D55B}" dt="2023-01-17T15:00:10.734" v="1199" actId="1076"/>
          <ac:spMkLst>
            <pc:docMk/>
            <pc:sldMk cId="3230196182" sldId="268"/>
            <ac:spMk id="7" creationId="{B9D3AB47-955E-443A-0D23-203C07E282DA}"/>
          </ac:spMkLst>
        </pc:spChg>
        <pc:spChg chg="del mod">
          <ac:chgData name="Courson, Jim" userId="b53773d6-f189-4928-b874-56d7b7c839e0" providerId="ADAL" clId="{206AB343-C53E-4D05-B087-0F4DC5B1D55B}" dt="2023-01-17T14:54:43.993" v="1193" actId="478"/>
          <ac:spMkLst>
            <pc:docMk/>
            <pc:sldMk cId="3230196182" sldId="268"/>
            <ac:spMk id="8" creationId="{00000000-0000-0000-0000-000000000000}"/>
          </ac:spMkLst>
        </pc:spChg>
        <pc:spChg chg="add del mod">
          <ac:chgData name="Courson, Jim" userId="b53773d6-f189-4928-b874-56d7b7c839e0" providerId="ADAL" clId="{206AB343-C53E-4D05-B087-0F4DC5B1D55B}" dt="2023-01-17T14:59:59.446" v="1197" actId="478"/>
          <ac:spMkLst>
            <pc:docMk/>
            <pc:sldMk cId="3230196182" sldId="268"/>
            <ac:spMk id="11" creationId="{FFD02DF6-2A8D-74AB-40CF-25A11B75B02E}"/>
          </ac:spMkLst>
        </pc:spChg>
        <pc:picChg chg="add mod">
          <ac:chgData name="Courson, Jim" userId="b53773d6-f189-4928-b874-56d7b7c839e0" providerId="ADAL" clId="{206AB343-C53E-4D05-B087-0F4DC5B1D55B}" dt="2023-01-17T14:54:25.995" v="1192"/>
          <ac:picMkLst>
            <pc:docMk/>
            <pc:sldMk cId="3230196182" sldId="268"/>
            <ac:picMk id="4" creationId="{847154BE-8696-8490-6D49-F904661024D0}"/>
          </ac:picMkLst>
        </pc:picChg>
        <pc:picChg chg="del mod">
          <ac:chgData name="Courson, Jim" userId="b53773d6-f189-4928-b874-56d7b7c839e0" providerId="ADAL" clId="{206AB343-C53E-4D05-B087-0F4DC5B1D55B}" dt="2023-01-17T14:54:18.734" v="1191" actId="478"/>
          <ac:picMkLst>
            <pc:docMk/>
            <pc:sldMk cId="3230196182" sldId="268"/>
            <ac:picMk id="9" creationId="{00000000-0000-0000-0000-000000000000}"/>
          </ac:picMkLst>
        </pc:picChg>
      </pc:sldChg>
      <pc:sldChg chg="addSp delSp modSp mod modNotesTx">
        <pc:chgData name="Courson, Jim" userId="b53773d6-f189-4928-b874-56d7b7c839e0" providerId="ADAL" clId="{206AB343-C53E-4D05-B087-0F4DC5B1D55B}" dt="2023-01-17T15:53:35.135" v="1257" actId="2711"/>
        <pc:sldMkLst>
          <pc:docMk/>
          <pc:sldMk cId="2613821689" sldId="288"/>
        </pc:sldMkLst>
        <pc:spChg chg="mod">
          <ac:chgData name="Courson, Jim" userId="b53773d6-f189-4928-b874-56d7b7c839e0" providerId="ADAL" clId="{206AB343-C53E-4D05-B087-0F4DC5B1D55B}" dt="2023-01-17T15:53:29.681" v="1256" actId="2711"/>
          <ac:spMkLst>
            <pc:docMk/>
            <pc:sldMk cId="2613821689" sldId="288"/>
            <ac:spMk id="3" creationId="{00000000-0000-0000-0000-000000000000}"/>
          </ac:spMkLst>
        </pc:spChg>
        <pc:spChg chg="mod">
          <ac:chgData name="Courson, Jim" userId="b53773d6-f189-4928-b874-56d7b7c839e0" providerId="ADAL" clId="{206AB343-C53E-4D05-B087-0F4DC5B1D55B}" dt="2023-01-17T15:53:35.135" v="1257" actId="2711"/>
          <ac:spMkLst>
            <pc:docMk/>
            <pc:sldMk cId="2613821689" sldId="288"/>
            <ac:spMk id="5" creationId="{00000000-0000-0000-0000-000000000000}"/>
          </ac:spMkLst>
        </pc:spChg>
        <pc:spChg chg="mod">
          <ac:chgData name="Courson, Jim" userId="b53773d6-f189-4928-b874-56d7b7c839e0" providerId="ADAL" clId="{206AB343-C53E-4D05-B087-0F4DC5B1D55B}" dt="2023-01-17T13:28:25.123" v="600" actId="207"/>
          <ac:spMkLst>
            <pc:docMk/>
            <pc:sldMk cId="2613821689" sldId="288"/>
            <ac:spMk id="7" creationId="{76B86AAC-E5AE-4F6C-9FF0-9BAE4CD0AE92}"/>
          </ac:spMkLst>
        </pc:spChg>
        <pc:spChg chg="del mod">
          <ac:chgData name="Courson, Jim" userId="b53773d6-f189-4928-b874-56d7b7c839e0" providerId="ADAL" clId="{206AB343-C53E-4D05-B087-0F4DC5B1D55B}" dt="2023-01-17T15:50:14.016" v="1214" actId="478"/>
          <ac:spMkLst>
            <pc:docMk/>
            <pc:sldMk cId="2613821689" sldId="288"/>
            <ac:spMk id="8" creationId="{A03238E0-D82D-4651-B868-45A5E79EBF6E}"/>
          </ac:spMkLst>
        </pc:spChg>
        <pc:spChg chg="add mod">
          <ac:chgData name="Courson, Jim" userId="b53773d6-f189-4928-b874-56d7b7c839e0" providerId="ADAL" clId="{206AB343-C53E-4D05-B087-0F4DC5B1D55B}" dt="2023-01-17T15:50:56.393" v="1226"/>
          <ac:spMkLst>
            <pc:docMk/>
            <pc:sldMk cId="2613821689" sldId="288"/>
            <ac:spMk id="11" creationId="{9B29E8CB-8FA3-376C-9879-006B1251EB63}"/>
          </ac:spMkLst>
        </pc:spChg>
        <pc:picChg chg="add mod">
          <ac:chgData name="Courson, Jim" userId="b53773d6-f189-4928-b874-56d7b7c839e0" providerId="ADAL" clId="{206AB343-C53E-4D05-B087-0F4DC5B1D55B}" dt="2023-01-17T14:53:21.924" v="1188" actId="1076"/>
          <ac:picMkLst>
            <pc:docMk/>
            <pc:sldMk cId="2613821689" sldId="288"/>
            <ac:picMk id="2" creationId="{5ACC8AAA-BCB9-5227-B5E2-A85883322A0B}"/>
          </ac:picMkLst>
        </pc:picChg>
        <pc:picChg chg="mod">
          <ac:chgData name="Courson, Jim" userId="b53773d6-f189-4928-b874-56d7b7c839e0" providerId="ADAL" clId="{206AB343-C53E-4D05-B087-0F4DC5B1D55B}" dt="2023-01-17T12:35:34.770" v="3" actId="14826"/>
          <ac:picMkLst>
            <pc:docMk/>
            <pc:sldMk cId="2613821689" sldId="288"/>
            <ac:picMk id="4" creationId="{00000000-0000-0000-0000-000000000000}"/>
          </ac:picMkLst>
        </pc:picChg>
        <pc:picChg chg="del">
          <ac:chgData name="Courson, Jim" userId="b53773d6-f189-4928-b874-56d7b7c839e0" providerId="ADAL" clId="{206AB343-C53E-4D05-B087-0F4DC5B1D55B}" dt="2023-01-17T12:35:58.190" v="4" actId="478"/>
          <ac:picMkLst>
            <pc:docMk/>
            <pc:sldMk cId="2613821689" sldId="288"/>
            <ac:picMk id="10" creationId="{B5D8D551-8C82-4E0A-8221-07D2E0ABDC16}"/>
          </ac:picMkLst>
        </pc:picChg>
      </pc:sldChg>
      <pc:sldChg chg="addSp delSp modSp mod">
        <pc:chgData name="Courson, Jim" userId="b53773d6-f189-4928-b874-56d7b7c839e0" providerId="ADAL" clId="{206AB343-C53E-4D05-B087-0F4DC5B1D55B}" dt="2023-01-17T15:53:19.291" v="1255" actId="2711"/>
        <pc:sldMkLst>
          <pc:docMk/>
          <pc:sldMk cId="4289084585" sldId="289"/>
        </pc:sldMkLst>
        <pc:spChg chg="mod">
          <ac:chgData name="Courson, Jim" userId="b53773d6-f189-4928-b874-56d7b7c839e0" providerId="ADAL" clId="{206AB343-C53E-4D05-B087-0F4DC5B1D55B}" dt="2023-01-17T15:53:13.118" v="1254" actId="2711"/>
          <ac:spMkLst>
            <pc:docMk/>
            <pc:sldMk cId="4289084585" sldId="289"/>
            <ac:spMk id="3" creationId="{00000000-0000-0000-0000-000000000000}"/>
          </ac:spMkLst>
        </pc:spChg>
        <pc:spChg chg="mod">
          <ac:chgData name="Courson, Jim" userId="b53773d6-f189-4928-b874-56d7b7c839e0" providerId="ADAL" clId="{206AB343-C53E-4D05-B087-0F4DC5B1D55B}" dt="2023-01-17T15:53:19.291" v="1255" actId="2711"/>
          <ac:spMkLst>
            <pc:docMk/>
            <pc:sldMk cId="4289084585" sldId="289"/>
            <ac:spMk id="5" creationId="{00000000-0000-0000-0000-000000000000}"/>
          </ac:spMkLst>
        </pc:spChg>
        <pc:spChg chg="mod">
          <ac:chgData name="Courson, Jim" userId="b53773d6-f189-4928-b874-56d7b7c839e0" providerId="ADAL" clId="{206AB343-C53E-4D05-B087-0F4DC5B1D55B}" dt="2023-01-17T13:28:09.231" v="599" actId="207"/>
          <ac:spMkLst>
            <pc:docMk/>
            <pc:sldMk cId="4289084585" sldId="289"/>
            <ac:spMk id="7" creationId="{76B86AAC-E5AE-4F6C-9FF0-9BAE4CD0AE92}"/>
          </ac:spMkLst>
        </pc:spChg>
        <pc:spChg chg="del mod">
          <ac:chgData name="Courson, Jim" userId="b53773d6-f189-4928-b874-56d7b7c839e0" providerId="ADAL" clId="{206AB343-C53E-4D05-B087-0F4DC5B1D55B}" dt="2023-01-17T15:50:17.352" v="1215" actId="478"/>
          <ac:spMkLst>
            <pc:docMk/>
            <pc:sldMk cId="4289084585" sldId="289"/>
            <ac:spMk id="8" creationId="{A03238E0-D82D-4651-B868-45A5E79EBF6E}"/>
          </ac:spMkLst>
        </pc:spChg>
        <pc:spChg chg="add mod">
          <ac:chgData name="Courson, Jim" userId="b53773d6-f189-4928-b874-56d7b7c839e0" providerId="ADAL" clId="{206AB343-C53E-4D05-B087-0F4DC5B1D55B}" dt="2023-01-17T15:50:57.720" v="1227"/>
          <ac:spMkLst>
            <pc:docMk/>
            <pc:sldMk cId="4289084585" sldId="289"/>
            <ac:spMk id="11" creationId="{6B52838C-9F32-B2E3-27AB-E2552A3D9EC0}"/>
          </ac:spMkLst>
        </pc:spChg>
        <pc:picChg chg="add mod">
          <ac:chgData name="Courson, Jim" userId="b53773d6-f189-4928-b874-56d7b7c839e0" providerId="ADAL" clId="{206AB343-C53E-4D05-B087-0F4DC5B1D55B}" dt="2023-01-17T12:37:32.996" v="29"/>
          <ac:picMkLst>
            <pc:docMk/>
            <pc:sldMk cId="4289084585" sldId="289"/>
            <ac:picMk id="2" creationId="{06A30EBA-D3E1-CA15-CE39-FE725A735EFF}"/>
          </ac:picMkLst>
        </pc:picChg>
        <pc:picChg chg="mod">
          <ac:chgData name="Courson, Jim" userId="b53773d6-f189-4928-b874-56d7b7c839e0" providerId="ADAL" clId="{206AB343-C53E-4D05-B087-0F4DC5B1D55B}" dt="2023-01-17T13:26:25.442" v="551" actId="14826"/>
          <ac:picMkLst>
            <pc:docMk/>
            <pc:sldMk cId="4289084585" sldId="289"/>
            <ac:picMk id="4" creationId="{00000000-0000-0000-0000-000000000000}"/>
          </ac:picMkLst>
        </pc:picChg>
        <pc:picChg chg="del">
          <ac:chgData name="Courson, Jim" userId="b53773d6-f189-4928-b874-56d7b7c839e0" providerId="ADAL" clId="{206AB343-C53E-4D05-B087-0F4DC5B1D55B}" dt="2023-01-17T12:36:03.741" v="6" actId="478"/>
          <ac:picMkLst>
            <pc:docMk/>
            <pc:sldMk cId="4289084585" sldId="289"/>
            <ac:picMk id="10" creationId="{B5D8D551-8C82-4E0A-8221-07D2E0ABDC16}"/>
          </ac:picMkLst>
        </pc:picChg>
      </pc:sldChg>
      <pc:sldChg chg="addSp delSp modSp mod">
        <pc:chgData name="Courson, Jim" userId="b53773d6-f189-4928-b874-56d7b7c839e0" providerId="ADAL" clId="{206AB343-C53E-4D05-B087-0F4DC5B1D55B}" dt="2023-01-17T15:53:00.035" v="1253" actId="2711"/>
        <pc:sldMkLst>
          <pc:docMk/>
          <pc:sldMk cId="456186484" sldId="290"/>
        </pc:sldMkLst>
        <pc:spChg chg="mod">
          <ac:chgData name="Courson, Jim" userId="b53773d6-f189-4928-b874-56d7b7c839e0" providerId="ADAL" clId="{206AB343-C53E-4D05-B087-0F4DC5B1D55B}" dt="2023-01-17T15:52:54.151" v="1252" actId="2711"/>
          <ac:spMkLst>
            <pc:docMk/>
            <pc:sldMk cId="456186484" sldId="290"/>
            <ac:spMk id="3" creationId="{00000000-0000-0000-0000-000000000000}"/>
          </ac:spMkLst>
        </pc:spChg>
        <pc:spChg chg="mod">
          <ac:chgData name="Courson, Jim" userId="b53773d6-f189-4928-b874-56d7b7c839e0" providerId="ADAL" clId="{206AB343-C53E-4D05-B087-0F4DC5B1D55B}" dt="2023-01-17T15:53:00.035" v="1253" actId="2711"/>
          <ac:spMkLst>
            <pc:docMk/>
            <pc:sldMk cId="456186484" sldId="290"/>
            <ac:spMk id="5" creationId="{00000000-0000-0000-0000-000000000000}"/>
          </ac:spMkLst>
        </pc:spChg>
        <pc:spChg chg="mod">
          <ac:chgData name="Courson, Jim" userId="b53773d6-f189-4928-b874-56d7b7c839e0" providerId="ADAL" clId="{206AB343-C53E-4D05-B087-0F4DC5B1D55B}" dt="2023-01-17T14:13:13.600" v="671" actId="207"/>
          <ac:spMkLst>
            <pc:docMk/>
            <pc:sldMk cId="456186484" sldId="290"/>
            <ac:spMk id="7" creationId="{76B86AAC-E5AE-4F6C-9FF0-9BAE4CD0AE92}"/>
          </ac:spMkLst>
        </pc:spChg>
        <pc:spChg chg="del mod">
          <ac:chgData name="Courson, Jim" userId="b53773d6-f189-4928-b874-56d7b7c839e0" providerId="ADAL" clId="{206AB343-C53E-4D05-B087-0F4DC5B1D55B}" dt="2023-01-17T15:50:19.447" v="1217" actId="478"/>
          <ac:spMkLst>
            <pc:docMk/>
            <pc:sldMk cId="456186484" sldId="290"/>
            <ac:spMk id="8" creationId="{A03238E0-D82D-4651-B868-45A5E79EBF6E}"/>
          </ac:spMkLst>
        </pc:spChg>
        <pc:spChg chg="add mod">
          <ac:chgData name="Courson, Jim" userId="b53773d6-f189-4928-b874-56d7b7c839e0" providerId="ADAL" clId="{206AB343-C53E-4D05-B087-0F4DC5B1D55B}" dt="2023-01-17T15:50:58.747" v="1228"/>
          <ac:spMkLst>
            <pc:docMk/>
            <pc:sldMk cId="456186484" sldId="290"/>
            <ac:spMk id="11" creationId="{0D6B00E4-6E30-7BDE-0CE9-B5D2899FCF38}"/>
          </ac:spMkLst>
        </pc:spChg>
        <pc:picChg chg="add mod">
          <ac:chgData name="Courson, Jim" userId="b53773d6-f189-4928-b874-56d7b7c839e0" providerId="ADAL" clId="{206AB343-C53E-4D05-B087-0F4DC5B1D55B}" dt="2023-01-17T12:37:34.013" v="30"/>
          <ac:picMkLst>
            <pc:docMk/>
            <pc:sldMk cId="456186484" sldId="290"/>
            <ac:picMk id="2" creationId="{1F786D4E-07AA-EF79-7E5C-859FD5ED9962}"/>
          </ac:picMkLst>
        </pc:picChg>
        <pc:picChg chg="mod">
          <ac:chgData name="Courson, Jim" userId="b53773d6-f189-4928-b874-56d7b7c839e0" providerId="ADAL" clId="{206AB343-C53E-4D05-B087-0F4DC5B1D55B}" dt="2023-01-17T13:29:39.337" v="608" actId="14826"/>
          <ac:picMkLst>
            <pc:docMk/>
            <pc:sldMk cId="456186484" sldId="290"/>
            <ac:picMk id="4" creationId="{00000000-0000-0000-0000-000000000000}"/>
          </ac:picMkLst>
        </pc:picChg>
        <pc:picChg chg="del">
          <ac:chgData name="Courson, Jim" userId="b53773d6-f189-4928-b874-56d7b7c839e0" providerId="ADAL" clId="{206AB343-C53E-4D05-B087-0F4DC5B1D55B}" dt="2023-01-17T12:36:06.051" v="7" actId="478"/>
          <ac:picMkLst>
            <pc:docMk/>
            <pc:sldMk cId="456186484" sldId="290"/>
            <ac:picMk id="10" creationId="{B5D8D551-8C82-4E0A-8221-07D2E0ABDC16}"/>
          </ac:picMkLst>
        </pc:picChg>
      </pc:sldChg>
      <pc:sldChg chg="addSp delSp modSp mod ord modNotesTx">
        <pc:chgData name="Courson, Jim" userId="b53773d6-f189-4928-b874-56d7b7c839e0" providerId="ADAL" clId="{206AB343-C53E-4D05-B087-0F4DC5B1D55B}" dt="2023-01-17T15:54:23.561" v="1265"/>
        <pc:sldMkLst>
          <pc:docMk/>
          <pc:sldMk cId="2824565603" sldId="291"/>
        </pc:sldMkLst>
        <pc:spChg chg="mod">
          <ac:chgData name="Courson, Jim" userId="b53773d6-f189-4928-b874-56d7b7c839e0" providerId="ADAL" clId="{206AB343-C53E-4D05-B087-0F4DC5B1D55B}" dt="2023-01-17T15:52:40.309" v="1250" actId="2711"/>
          <ac:spMkLst>
            <pc:docMk/>
            <pc:sldMk cId="2824565603" sldId="291"/>
            <ac:spMk id="3" creationId="{00000000-0000-0000-0000-000000000000}"/>
          </ac:spMkLst>
        </pc:spChg>
        <pc:spChg chg="mod">
          <ac:chgData name="Courson, Jim" userId="b53773d6-f189-4928-b874-56d7b7c839e0" providerId="ADAL" clId="{206AB343-C53E-4D05-B087-0F4DC5B1D55B}" dt="2023-01-17T15:52:45.811" v="1251" actId="2711"/>
          <ac:spMkLst>
            <pc:docMk/>
            <pc:sldMk cId="2824565603" sldId="291"/>
            <ac:spMk id="5" creationId="{00000000-0000-0000-0000-000000000000}"/>
          </ac:spMkLst>
        </pc:spChg>
        <pc:spChg chg="mod">
          <ac:chgData name="Courson, Jim" userId="b53773d6-f189-4928-b874-56d7b7c839e0" providerId="ADAL" clId="{206AB343-C53E-4D05-B087-0F4DC5B1D55B}" dt="2023-01-17T14:15:38.198" v="768" actId="207"/>
          <ac:spMkLst>
            <pc:docMk/>
            <pc:sldMk cId="2824565603" sldId="291"/>
            <ac:spMk id="7" creationId="{76B86AAC-E5AE-4F6C-9FF0-9BAE4CD0AE92}"/>
          </ac:spMkLst>
        </pc:spChg>
        <pc:spChg chg="del mod">
          <ac:chgData name="Courson, Jim" userId="b53773d6-f189-4928-b874-56d7b7c839e0" providerId="ADAL" clId="{206AB343-C53E-4D05-B087-0F4DC5B1D55B}" dt="2023-01-17T15:50:32.051" v="1219" actId="478"/>
          <ac:spMkLst>
            <pc:docMk/>
            <pc:sldMk cId="2824565603" sldId="291"/>
            <ac:spMk id="8" creationId="{A03238E0-D82D-4651-B868-45A5E79EBF6E}"/>
          </ac:spMkLst>
        </pc:spChg>
        <pc:spChg chg="add mod">
          <ac:chgData name="Courson, Jim" userId="b53773d6-f189-4928-b874-56d7b7c839e0" providerId="ADAL" clId="{206AB343-C53E-4D05-B087-0F4DC5B1D55B}" dt="2023-01-17T15:50:59.632" v="1229"/>
          <ac:spMkLst>
            <pc:docMk/>
            <pc:sldMk cId="2824565603" sldId="291"/>
            <ac:spMk id="11" creationId="{26C630EA-E3D7-4C8B-39BA-C7D07043E1A0}"/>
          </ac:spMkLst>
        </pc:spChg>
        <pc:picChg chg="add mod">
          <ac:chgData name="Courson, Jim" userId="b53773d6-f189-4928-b874-56d7b7c839e0" providerId="ADAL" clId="{206AB343-C53E-4D05-B087-0F4DC5B1D55B}" dt="2023-01-17T12:37:34.865" v="31"/>
          <ac:picMkLst>
            <pc:docMk/>
            <pc:sldMk cId="2824565603" sldId="291"/>
            <ac:picMk id="2" creationId="{F7EC96BF-BD7B-2071-9E67-A2721634E49B}"/>
          </ac:picMkLst>
        </pc:picChg>
        <pc:picChg chg="mod">
          <ac:chgData name="Courson, Jim" userId="b53773d6-f189-4928-b874-56d7b7c839e0" providerId="ADAL" clId="{206AB343-C53E-4D05-B087-0F4DC5B1D55B}" dt="2023-01-17T14:13:26.333" v="672" actId="14826"/>
          <ac:picMkLst>
            <pc:docMk/>
            <pc:sldMk cId="2824565603" sldId="291"/>
            <ac:picMk id="4" creationId="{00000000-0000-0000-0000-000000000000}"/>
          </ac:picMkLst>
        </pc:picChg>
        <pc:picChg chg="del">
          <ac:chgData name="Courson, Jim" userId="b53773d6-f189-4928-b874-56d7b7c839e0" providerId="ADAL" clId="{206AB343-C53E-4D05-B087-0F4DC5B1D55B}" dt="2023-01-17T12:36:08.404" v="8" actId="478"/>
          <ac:picMkLst>
            <pc:docMk/>
            <pc:sldMk cId="2824565603" sldId="291"/>
            <ac:picMk id="10" creationId="{B5D8D551-8C82-4E0A-8221-07D2E0ABDC16}"/>
          </ac:picMkLst>
        </pc:picChg>
      </pc:sldChg>
      <pc:sldChg chg="addSp delSp modSp mod ord modNotesTx">
        <pc:chgData name="Courson, Jim" userId="b53773d6-f189-4928-b874-56d7b7c839e0" providerId="ADAL" clId="{206AB343-C53E-4D05-B087-0F4DC5B1D55B}" dt="2023-01-17T15:54:36.337" v="1267"/>
        <pc:sldMkLst>
          <pc:docMk/>
          <pc:sldMk cId="4091990651" sldId="292"/>
        </pc:sldMkLst>
        <pc:spChg chg="mod">
          <ac:chgData name="Courson, Jim" userId="b53773d6-f189-4928-b874-56d7b7c839e0" providerId="ADAL" clId="{206AB343-C53E-4D05-B087-0F4DC5B1D55B}" dt="2023-01-17T15:52:26.116" v="1248" actId="2711"/>
          <ac:spMkLst>
            <pc:docMk/>
            <pc:sldMk cId="4091990651" sldId="292"/>
            <ac:spMk id="3" creationId="{00000000-0000-0000-0000-000000000000}"/>
          </ac:spMkLst>
        </pc:spChg>
        <pc:spChg chg="mod">
          <ac:chgData name="Courson, Jim" userId="b53773d6-f189-4928-b874-56d7b7c839e0" providerId="ADAL" clId="{206AB343-C53E-4D05-B087-0F4DC5B1D55B}" dt="2023-01-17T15:52:31.773" v="1249" actId="2711"/>
          <ac:spMkLst>
            <pc:docMk/>
            <pc:sldMk cId="4091990651" sldId="292"/>
            <ac:spMk id="5" creationId="{00000000-0000-0000-0000-000000000000}"/>
          </ac:spMkLst>
        </pc:spChg>
        <pc:spChg chg="mod">
          <ac:chgData name="Courson, Jim" userId="b53773d6-f189-4928-b874-56d7b7c839e0" providerId="ADAL" clId="{206AB343-C53E-4D05-B087-0F4DC5B1D55B}" dt="2023-01-17T14:18:19.268" v="835" actId="207"/>
          <ac:spMkLst>
            <pc:docMk/>
            <pc:sldMk cId="4091990651" sldId="292"/>
            <ac:spMk id="7" creationId="{76B86AAC-E5AE-4F6C-9FF0-9BAE4CD0AE92}"/>
          </ac:spMkLst>
        </pc:spChg>
        <pc:spChg chg="del mod">
          <ac:chgData name="Courson, Jim" userId="b53773d6-f189-4928-b874-56d7b7c839e0" providerId="ADAL" clId="{206AB343-C53E-4D05-B087-0F4DC5B1D55B}" dt="2023-01-17T15:50:35.412" v="1220" actId="478"/>
          <ac:spMkLst>
            <pc:docMk/>
            <pc:sldMk cId="4091990651" sldId="292"/>
            <ac:spMk id="8" creationId="{A03238E0-D82D-4651-B868-45A5E79EBF6E}"/>
          </ac:spMkLst>
        </pc:spChg>
        <pc:spChg chg="add mod">
          <ac:chgData name="Courson, Jim" userId="b53773d6-f189-4928-b874-56d7b7c839e0" providerId="ADAL" clId="{206AB343-C53E-4D05-B087-0F4DC5B1D55B}" dt="2023-01-17T15:51:00.484" v="1230"/>
          <ac:spMkLst>
            <pc:docMk/>
            <pc:sldMk cId="4091990651" sldId="292"/>
            <ac:spMk id="11" creationId="{9A06698F-015D-B9A4-EDA5-D015CF509280}"/>
          </ac:spMkLst>
        </pc:spChg>
        <pc:picChg chg="add mod">
          <ac:chgData name="Courson, Jim" userId="b53773d6-f189-4928-b874-56d7b7c839e0" providerId="ADAL" clId="{206AB343-C53E-4D05-B087-0F4DC5B1D55B}" dt="2023-01-17T12:37:35.662" v="32"/>
          <ac:picMkLst>
            <pc:docMk/>
            <pc:sldMk cId="4091990651" sldId="292"/>
            <ac:picMk id="2" creationId="{6A78D11A-6750-7282-08B0-247A76CD5F05}"/>
          </ac:picMkLst>
        </pc:picChg>
        <pc:picChg chg="mod">
          <ac:chgData name="Courson, Jim" userId="b53773d6-f189-4928-b874-56d7b7c839e0" providerId="ADAL" clId="{206AB343-C53E-4D05-B087-0F4DC5B1D55B}" dt="2023-01-17T14:15:46.887" v="769" actId="14826"/>
          <ac:picMkLst>
            <pc:docMk/>
            <pc:sldMk cId="4091990651" sldId="292"/>
            <ac:picMk id="4" creationId="{00000000-0000-0000-0000-000000000000}"/>
          </ac:picMkLst>
        </pc:picChg>
        <pc:picChg chg="del">
          <ac:chgData name="Courson, Jim" userId="b53773d6-f189-4928-b874-56d7b7c839e0" providerId="ADAL" clId="{206AB343-C53E-4D05-B087-0F4DC5B1D55B}" dt="2023-01-17T12:36:10.718" v="9" actId="478"/>
          <ac:picMkLst>
            <pc:docMk/>
            <pc:sldMk cId="4091990651" sldId="292"/>
            <ac:picMk id="10" creationId="{B5D8D551-8C82-4E0A-8221-07D2E0ABDC16}"/>
          </ac:picMkLst>
        </pc:picChg>
      </pc:sldChg>
      <pc:sldChg chg="addSp delSp modSp mod ord modNotesTx">
        <pc:chgData name="Courson, Jim" userId="b53773d6-f189-4928-b874-56d7b7c839e0" providerId="ADAL" clId="{206AB343-C53E-4D05-B087-0F4DC5B1D55B}" dt="2023-01-17T15:54:07.788" v="1263"/>
        <pc:sldMkLst>
          <pc:docMk/>
          <pc:sldMk cId="1463663927" sldId="293"/>
        </pc:sldMkLst>
        <pc:spChg chg="mod">
          <ac:chgData name="Courson, Jim" userId="b53773d6-f189-4928-b874-56d7b7c839e0" providerId="ADAL" clId="{206AB343-C53E-4D05-B087-0F4DC5B1D55B}" dt="2023-01-17T15:52:16.954" v="1247" actId="2711"/>
          <ac:spMkLst>
            <pc:docMk/>
            <pc:sldMk cId="1463663927" sldId="293"/>
            <ac:spMk id="3" creationId="{00000000-0000-0000-0000-000000000000}"/>
          </ac:spMkLst>
        </pc:spChg>
        <pc:spChg chg="mod">
          <ac:chgData name="Courson, Jim" userId="b53773d6-f189-4928-b874-56d7b7c839e0" providerId="ADAL" clId="{206AB343-C53E-4D05-B087-0F4DC5B1D55B}" dt="2023-01-17T15:52:10.721" v="1246" actId="2711"/>
          <ac:spMkLst>
            <pc:docMk/>
            <pc:sldMk cId="1463663927" sldId="293"/>
            <ac:spMk id="5" creationId="{00000000-0000-0000-0000-000000000000}"/>
          </ac:spMkLst>
        </pc:spChg>
        <pc:spChg chg="mod">
          <ac:chgData name="Courson, Jim" userId="b53773d6-f189-4928-b874-56d7b7c839e0" providerId="ADAL" clId="{206AB343-C53E-4D05-B087-0F4DC5B1D55B}" dt="2023-01-17T14:18:46.334" v="837" actId="207"/>
          <ac:spMkLst>
            <pc:docMk/>
            <pc:sldMk cId="1463663927" sldId="293"/>
            <ac:spMk id="7" creationId="{76B86AAC-E5AE-4F6C-9FF0-9BAE4CD0AE92}"/>
          </ac:spMkLst>
        </pc:spChg>
        <pc:spChg chg="del mod">
          <ac:chgData name="Courson, Jim" userId="b53773d6-f189-4928-b874-56d7b7c839e0" providerId="ADAL" clId="{206AB343-C53E-4D05-B087-0F4DC5B1D55B}" dt="2023-01-17T15:50:38.918" v="1222" actId="478"/>
          <ac:spMkLst>
            <pc:docMk/>
            <pc:sldMk cId="1463663927" sldId="293"/>
            <ac:spMk id="8" creationId="{A03238E0-D82D-4651-B868-45A5E79EBF6E}"/>
          </ac:spMkLst>
        </pc:spChg>
        <pc:spChg chg="add mod">
          <ac:chgData name="Courson, Jim" userId="b53773d6-f189-4928-b874-56d7b7c839e0" providerId="ADAL" clId="{206AB343-C53E-4D05-B087-0F4DC5B1D55B}" dt="2023-01-17T15:51:01.404" v="1231"/>
          <ac:spMkLst>
            <pc:docMk/>
            <pc:sldMk cId="1463663927" sldId="293"/>
            <ac:spMk id="11" creationId="{878CAB50-8CD5-C29A-6B78-A23FB63C201A}"/>
          </ac:spMkLst>
        </pc:spChg>
        <pc:picChg chg="add mod">
          <ac:chgData name="Courson, Jim" userId="b53773d6-f189-4928-b874-56d7b7c839e0" providerId="ADAL" clId="{206AB343-C53E-4D05-B087-0F4DC5B1D55B}" dt="2023-01-17T12:37:36.490" v="33"/>
          <ac:picMkLst>
            <pc:docMk/>
            <pc:sldMk cId="1463663927" sldId="293"/>
            <ac:picMk id="2" creationId="{0283B18B-A4A9-8B26-1D66-E9974C493C08}"/>
          </ac:picMkLst>
        </pc:picChg>
        <pc:picChg chg="mod">
          <ac:chgData name="Courson, Jim" userId="b53773d6-f189-4928-b874-56d7b7c839e0" providerId="ADAL" clId="{206AB343-C53E-4D05-B087-0F4DC5B1D55B}" dt="2023-01-17T14:18:30.349" v="836" actId="14826"/>
          <ac:picMkLst>
            <pc:docMk/>
            <pc:sldMk cId="1463663927" sldId="293"/>
            <ac:picMk id="4" creationId="{00000000-0000-0000-0000-000000000000}"/>
          </ac:picMkLst>
        </pc:picChg>
        <pc:picChg chg="del">
          <ac:chgData name="Courson, Jim" userId="b53773d6-f189-4928-b874-56d7b7c839e0" providerId="ADAL" clId="{206AB343-C53E-4D05-B087-0F4DC5B1D55B}" dt="2023-01-17T12:36:13.422" v="10" actId="478"/>
          <ac:picMkLst>
            <pc:docMk/>
            <pc:sldMk cId="1463663927" sldId="293"/>
            <ac:picMk id="10" creationId="{B5D8D551-8C82-4E0A-8221-07D2E0ABDC16}"/>
          </ac:picMkLst>
        </pc:picChg>
      </pc:sldChg>
      <pc:sldChg chg="addSp delSp modSp mod ord modNotesTx">
        <pc:chgData name="Courson, Jim" userId="b53773d6-f189-4928-b874-56d7b7c839e0" providerId="ADAL" clId="{206AB343-C53E-4D05-B087-0F4DC5B1D55B}" dt="2023-01-17T15:54:00.267" v="1259"/>
        <pc:sldMkLst>
          <pc:docMk/>
          <pc:sldMk cId="1160032707" sldId="294"/>
        </pc:sldMkLst>
        <pc:spChg chg="mod">
          <ac:chgData name="Courson, Jim" userId="b53773d6-f189-4928-b874-56d7b7c839e0" providerId="ADAL" clId="{206AB343-C53E-4D05-B087-0F4DC5B1D55B}" dt="2023-01-17T15:52:02.521" v="1245" actId="2711"/>
          <ac:spMkLst>
            <pc:docMk/>
            <pc:sldMk cId="1160032707" sldId="294"/>
            <ac:spMk id="3" creationId="{00000000-0000-0000-0000-000000000000}"/>
          </ac:spMkLst>
        </pc:spChg>
        <pc:spChg chg="mod">
          <ac:chgData name="Courson, Jim" userId="b53773d6-f189-4928-b874-56d7b7c839e0" providerId="ADAL" clId="{206AB343-C53E-4D05-B087-0F4DC5B1D55B}" dt="2023-01-17T15:51:53.515" v="1242" actId="2711"/>
          <ac:spMkLst>
            <pc:docMk/>
            <pc:sldMk cId="1160032707" sldId="294"/>
            <ac:spMk id="5" creationId="{00000000-0000-0000-0000-000000000000}"/>
          </ac:spMkLst>
        </pc:spChg>
        <pc:spChg chg="mod">
          <ac:chgData name="Courson, Jim" userId="b53773d6-f189-4928-b874-56d7b7c839e0" providerId="ADAL" clId="{206AB343-C53E-4D05-B087-0F4DC5B1D55B}" dt="2023-01-17T14:25:10.080" v="1004" actId="207"/>
          <ac:spMkLst>
            <pc:docMk/>
            <pc:sldMk cId="1160032707" sldId="294"/>
            <ac:spMk id="7" creationId="{76B86AAC-E5AE-4F6C-9FF0-9BAE4CD0AE92}"/>
          </ac:spMkLst>
        </pc:spChg>
        <pc:spChg chg="del mod">
          <ac:chgData name="Courson, Jim" userId="b53773d6-f189-4928-b874-56d7b7c839e0" providerId="ADAL" clId="{206AB343-C53E-4D05-B087-0F4DC5B1D55B}" dt="2023-01-17T15:50:43.398" v="1224" actId="478"/>
          <ac:spMkLst>
            <pc:docMk/>
            <pc:sldMk cId="1160032707" sldId="294"/>
            <ac:spMk id="8" creationId="{A03238E0-D82D-4651-B868-45A5E79EBF6E}"/>
          </ac:spMkLst>
        </pc:spChg>
        <pc:spChg chg="add mod">
          <ac:chgData name="Courson, Jim" userId="b53773d6-f189-4928-b874-56d7b7c839e0" providerId="ADAL" clId="{206AB343-C53E-4D05-B087-0F4DC5B1D55B}" dt="2023-01-17T15:51:03.031" v="1232"/>
          <ac:spMkLst>
            <pc:docMk/>
            <pc:sldMk cId="1160032707" sldId="294"/>
            <ac:spMk id="11" creationId="{0F5F479F-F380-03D7-4153-E062A7ECC38C}"/>
          </ac:spMkLst>
        </pc:spChg>
        <pc:picChg chg="add mod">
          <ac:chgData name="Courson, Jim" userId="b53773d6-f189-4928-b874-56d7b7c839e0" providerId="ADAL" clId="{206AB343-C53E-4D05-B087-0F4DC5B1D55B}" dt="2023-01-17T12:37:37.299" v="34"/>
          <ac:picMkLst>
            <pc:docMk/>
            <pc:sldMk cId="1160032707" sldId="294"/>
            <ac:picMk id="2" creationId="{4619097E-85A0-31BD-B412-71CC2417C743}"/>
          </ac:picMkLst>
        </pc:picChg>
        <pc:picChg chg="mod">
          <ac:chgData name="Courson, Jim" userId="b53773d6-f189-4928-b874-56d7b7c839e0" providerId="ADAL" clId="{206AB343-C53E-4D05-B087-0F4DC5B1D55B}" dt="2023-01-17T14:23:09.594" v="935" actId="14826"/>
          <ac:picMkLst>
            <pc:docMk/>
            <pc:sldMk cId="1160032707" sldId="294"/>
            <ac:picMk id="4" creationId="{00000000-0000-0000-0000-000000000000}"/>
          </ac:picMkLst>
        </pc:picChg>
        <pc:picChg chg="del">
          <ac:chgData name="Courson, Jim" userId="b53773d6-f189-4928-b874-56d7b7c839e0" providerId="ADAL" clId="{206AB343-C53E-4D05-B087-0F4DC5B1D55B}" dt="2023-01-17T12:36:15.798" v="11" actId="478"/>
          <ac:picMkLst>
            <pc:docMk/>
            <pc:sldMk cId="1160032707" sldId="294"/>
            <ac:picMk id="10" creationId="{B5D8D551-8C82-4E0A-8221-07D2E0ABDC16}"/>
          </ac:picMkLst>
        </pc:picChg>
      </pc:sldChg>
      <pc:sldChg chg="addSp delSp modSp mod ord modNotesTx">
        <pc:chgData name="Courson, Jim" userId="b53773d6-f189-4928-b874-56d7b7c839e0" providerId="ADAL" clId="{206AB343-C53E-4D05-B087-0F4DC5B1D55B}" dt="2023-01-17T15:54:43.810" v="1269"/>
        <pc:sldMkLst>
          <pc:docMk/>
          <pc:sldMk cId="906466351" sldId="295"/>
        </pc:sldMkLst>
        <pc:spChg chg="mod">
          <ac:chgData name="Courson, Jim" userId="b53773d6-f189-4928-b874-56d7b7c839e0" providerId="ADAL" clId="{206AB343-C53E-4D05-B087-0F4DC5B1D55B}" dt="2023-01-17T15:51:47.478" v="1241" actId="2711"/>
          <ac:spMkLst>
            <pc:docMk/>
            <pc:sldMk cId="906466351" sldId="295"/>
            <ac:spMk id="3" creationId="{00000000-0000-0000-0000-000000000000}"/>
          </ac:spMkLst>
        </pc:spChg>
        <pc:spChg chg="mod">
          <ac:chgData name="Courson, Jim" userId="b53773d6-f189-4928-b874-56d7b7c839e0" providerId="ADAL" clId="{206AB343-C53E-4D05-B087-0F4DC5B1D55B}" dt="2023-01-17T15:51:40.927" v="1240" actId="2711"/>
          <ac:spMkLst>
            <pc:docMk/>
            <pc:sldMk cId="906466351" sldId="295"/>
            <ac:spMk id="5" creationId="{00000000-0000-0000-0000-000000000000}"/>
          </ac:spMkLst>
        </pc:spChg>
        <pc:spChg chg="mod">
          <ac:chgData name="Courson, Jim" userId="b53773d6-f189-4928-b874-56d7b7c839e0" providerId="ADAL" clId="{206AB343-C53E-4D05-B087-0F4DC5B1D55B}" dt="2023-01-17T14:26:23.043" v="1006" actId="207"/>
          <ac:spMkLst>
            <pc:docMk/>
            <pc:sldMk cId="906466351" sldId="295"/>
            <ac:spMk id="7" creationId="{76B86AAC-E5AE-4F6C-9FF0-9BAE4CD0AE92}"/>
          </ac:spMkLst>
        </pc:spChg>
        <pc:spChg chg="del mod">
          <ac:chgData name="Courson, Jim" userId="b53773d6-f189-4928-b874-56d7b7c839e0" providerId="ADAL" clId="{206AB343-C53E-4D05-B087-0F4DC5B1D55B}" dt="2023-01-17T15:50:46.219" v="1225" actId="478"/>
          <ac:spMkLst>
            <pc:docMk/>
            <pc:sldMk cId="906466351" sldId="295"/>
            <ac:spMk id="8" creationId="{A03238E0-D82D-4651-B868-45A5E79EBF6E}"/>
          </ac:spMkLst>
        </pc:spChg>
        <pc:spChg chg="add mod">
          <ac:chgData name="Courson, Jim" userId="b53773d6-f189-4928-b874-56d7b7c839e0" providerId="ADAL" clId="{206AB343-C53E-4D05-B087-0F4DC5B1D55B}" dt="2023-01-17T15:51:04.936" v="1233"/>
          <ac:spMkLst>
            <pc:docMk/>
            <pc:sldMk cId="906466351" sldId="295"/>
            <ac:spMk id="11" creationId="{FAF4E950-2455-F499-DC48-6B728C70E8A5}"/>
          </ac:spMkLst>
        </pc:spChg>
        <pc:picChg chg="add mod">
          <ac:chgData name="Courson, Jim" userId="b53773d6-f189-4928-b874-56d7b7c839e0" providerId="ADAL" clId="{206AB343-C53E-4D05-B087-0F4DC5B1D55B}" dt="2023-01-17T12:37:38.645" v="35"/>
          <ac:picMkLst>
            <pc:docMk/>
            <pc:sldMk cId="906466351" sldId="295"/>
            <ac:picMk id="2" creationId="{890C2773-C1ED-8520-2BC4-E1AB76112575}"/>
          </ac:picMkLst>
        </pc:picChg>
        <pc:picChg chg="mod">
          <ac:chgData name="Courson, Jim" userId="b53773d6-f189-4928-b874-56d7b7c839e0" providerId="ADAL" clId="{206AB343-C53E-4D05-B087-0F4DC5B1D55B}" dt="2023-01-17T14:26:08.264" v="1005" actId="14826"/>
          <ac:picMkLst>
            <pc:docMk/>
            <pc:sldMk cId="906466351" sldId="295"/>
            <ac:picMk id="4" creationId="{00000000-0000-0000-0000-000000000000}"/>
          </ac:picMkLst>
        </pc:picChg>
        <pc:picChg chg="del">
          <ac:chgData name="Courson, Jim" userId="b53773d6-f189-4928-b874-56d7b7c839e0" providerId="ADAL" clId="{206AB343-C53E-4D05-B087-0F4DC5B1D55B}" dt="2023-01-17T12:36:18.182" v="12" actId="478"/>
          <ac:picMkLst>
            <pc:docMk/>
            <pc:sldMk cId="906466351" sldId="295"/>
            <ac:picMk id="10" creationId="{B5D8D551-8C82-4E0A-8221-07D2E0ABDC16}"/>
          </ac:picMkLst>
        </pc:picChg>
      </pc:sldChg>
      <pc:sldChg chg="delSp add mod ord modNotesTx">
        <pc:chgData name="Courson, Jim" userId="b53773d6-f189-4928-b874-56d7b7c839e0" providerId="ADAL" clId="{206AB343-C53E-4D05-B087-0F4DC5B1D55B}" dt="2023-01-17T15:51:29.066" v="1239" actId="6549"/>
        <pc:sldMkLst>
          <pc:docMk/>
          <pc:sldMk cId="2292005388" sldId="296"/>
        </pc:sldMkLst>
        <pc:spChg chg="del">
          <ac:chgData name="Courson, Jim" userId="b53773d6-f189-4928-b874-56d7b7c839e0" providerId="ADAL" clId="{206AB343-C53E-4D05-B087-0F4DC5B1D55B}" dt="2023-01-17T15:51:25.328" v="1238" actId="478"/>
          <ac:spMkLst>
            <pc:docMk/>
            <pc:sldMk cId="2292005388" sldId="296"/>
            <ac:spMk id="5" creationId="{583CA73D-DB92-5570-18A3-252A27E9DEFD}"/>
          </ac:spMkLst>
        </pc:spChg>
        <pc:spChg chg="del">
          <ac:chgData name="Courson, Jim" userId="b53773d6-f189-4928-b874-56d7b7c839e0" providerId="ADAL" clId="{206AB343-C53E-4D05-B087-0F4DC5B1D55B}" dt="2023-01-17T15:51:22.939" v="1237" actId="478"/>
          <ac:spMkLst>
            <pc:docMk/>
            <pc:sldMk cId="2292005388" sldId="296"/>
            <ac:spMk id="6" creationId="{5144158A-5805-FC1C-D524-496C78F3B239}"/>
          </ac:spMkLst>
        </pc:spChg>
      </pc:sldChg>
      <pc:sldMasterChg chg="setBg modSldLayout">
        <pc:chgData name="Courson, Jim" userId="b53773d6-f189-4928-b874-56d7b7c839e0" providerId="ADAL" clId="{206AB343-C53E-4D05-B087-0F4DC5B1D55B}" dt="2023-01-17T12:12:39.965" v="2"/>
        <pc:sldMasterMkLst>
          <pc:docMk/>
          <pc:sldMasterMk cId="679655067" sldId="2147483648"/>
        </pc:sldMasterMkLst>
        <pc:sldLayoutChg chg="setBg">
          <pc:chgData name="Courson, Jim" userId="b53773d6-f189-4928-b874-56d7b7c839e0" providerId="ADAL" clId="{206AB343-C53E-4D05-B087-0F4DC5B1D55B}" dt="2023-01-17T12:12:39.965" v="2"/>
          <pc:sldLayoutMkLst>
            <pc:docMk/>
            <pc:sldMasterMk cId="679655067" sldId="2147483648"/>
            <pc:sldLayoutMk cId="2325334239" sldId="2147483649"/>
          </pc:sldLayoutMkLst>
        </pc:sldLayoutChg>
        <pc:sldLayoutChg chg="setBg">
          <pc:chgData name="Courson, Jim" userId="b53773d6-f189-4928-b874-56d7b7c839e0" providerId="ADAL" clId="{206AB343-C53E-4D05-B087-0F4DC5B1D55B}" dt="2023-01-17T12:12:39.965" v="2"/>
          <pc:sldLayoutMkLst>
            <pc:docMk/>
            <pc:sldMasterMk cId="679655067" sldId="2147483648"/>
            <pc:sldLayoutMk cId="2934565030" sldId="2147483650"/>
          </pc:sldLayoutMkLst>
        </pc:sldLayoutChg>
        <pc:sldLayoutChg chg="setBg">
          <pc:chgData name="Courson, Jim" userId="b53773d6-f189-4928-b874-56d7b7c839e0" providerId="ADAL" clId="{206AB343-C53E-4D05-B087-0F4DC5B1D55B}" dt="2023-01-17T12:12:39.965" v="2"/>
          <pc:sldLayoutMkLst>
            <pc:docMk/>
            <pc:sldMasterMk cId="679655067" sldId="2147483648"/>
            <pc:sldLayoutMk cId="1901454332" sldId="2147483651"/>
          </pc:sldLayoutMkLst>
        </pc:sldLayoutChg>
        <pc:sldLayoutChg chg="setBg">
          <pc:chgData name="Courson, Jim" userId="b53773d6-f189-4928-b874-56d7b7c839e0" providerId="ADAL" clId="{206AB343-C53E-4D05-B087-0F4DC5B1D55B}" dt="2023-01-17T12:12:39.965" v="2"/>
          <pc:sldLayoutMkLst>
            <pc:docMk/>
            <pc:sldMasterMk cId="679655067" sldId="2147483648"/>
            <pc:sldLayoutMk cId="3986623582" sldId="2147483652"/>
          </pc:sldLayoutMkLst>
        </pc:sldLayoutChg>
        <pc:sldLayoutChg chg="setBg">
          <pc:chgData name="Courson, Jim" userId="b53773d6-f189-4928-b874-56d7b7c839e0" providerId="ADAL" clId="{206AB343-C53E-4D05-B087-0F4DC5B1D55B}" dt="2023-01-17T12:12:39.965" v="2"/>
          <pc:sldLayoutMkLst>
            <pc:docMk/>
            <pc:sldMasterMk cId="679655067" sldId="2147483648"/>
            <pc:sldLayoutMk cId="3073848166" sldId="2147483653"/>
          </pc:sldLayoutMkLst>
        </pc:sldLayoutChg>
        <pc:sldLayoutChg chg="setBg">
          <pc:chgData name="Courson, Jim" userId="b53773d6-f189-4928-b874-56d7b7c839e0" providerId="ADAL" clId="{206AB343-C53E-4D05-B087-0F4DC5B1D55B}" dt="2023-01-17T12:12:39.965" v="2"/>
          <pc:sldLayoutMkLst>
            <pc:docMk/>
            <pc:sldMasterMk cId="679655067" sldId="2147483648"/>
            <pc:sldLayoutMk cId="1986542866" sldId="2147483654"/>
          </pc:sldLayoutMkLst>
        </pc:sldLayoutChg>
        <pc:sldLayoutChg chg="setBg">
          <pc:chgData name="Courson, Jim" userId="b53773d6-f189-4928-b874-56d7b7c839e0" providerId="ADAL" clId="{206AB343-C53E-4D05-B087-0F4DC5B1D55B}" dt="2023-01-17T12:12:39.965" v="2"/>
          <pc:sldLayoutMkLst>
            <pc:docMk/>
            <pc:sldMasterMk cId="679655067" sldId="2147483648"/>
            <pc:sldLayoutMk cId="3047165200" sldId="2147483655"/>
          </pc:sldLayoutMkLst>
        </pc:sldLayoutChg>
        <pc:sldLayoutChg chg="setBg">
          <pc:chgData name="Courson, Jim" userId="b53773d6-f189-4928-b874-56d7b7c839e0" providerId="ADAL" clId="{206AB343-C53E-4D05-B087-0F4DC5B1D55B}" dt="2023-01-17T12:12:39.965" v="2"/>
          <pc:sldLayoutMkLst>
            <pc:docMk/>
            <pc:sldMasterMk cId="679655067" sldId="2147483648"/>
            <pc:sldLayoutMk cId="1313081777" sldId="2147483656"/>
          </pc:sldLayoutMkLst>
        </pc:sldLayoutChg>
        <pc:sldLayoutChg chg="setBg">
          <pc:chgData name="Courson, Jim" userId="b53773d6-f189-4928-b874-56d7b7c839e0" providerId="ADAL" clId="{206AB343-C53E-4D05-B087-0F4DC5B1D55B}" dt="2023-01-17T12:12:39.965" v="2"/>
          <pc:sldLayoutMkLst>
            <pc:docMk/>
            <pc:sldMasterMk cId="679655067" sldId="2147483648"/>
            <pc:sldLayoutMk cId="1432306241" sldId="2147483657"/>
          </pc:sldLayoutMkLst>
        </pc:sldLayoutChg>
        <pc:sldLayoutChg chg="setBg">
          <pc:chgData name="Courson, Jim" userId="b53773d6-f189-4928-b874-56d7b7c839e0" providerId="ADAL" clId="{206AB343-C53E-4D05-B087-0F4DC5B1D55B}" dt="2023-01-17T12:12:39.965" v="2"/>
          <pc:sldLayoutMkLst>
            <pc:docMk/>
            <pc:sldMasterMk cId="679655067" sldId="2147483648"/>
            <pc:sldLayoutMk cId="1235595229" sldId="2147483658"/>
          </pc:sldLayoutMkLst>
        </pc:sldLayoutChg>
        <pc:sldLayoutChg chg="setBg">
          <pc:chgData name="Courson, Jim" userId="b53773d6-f189-4928-b874-56d7b7c839e0" providerId="ADAL" clId="{206AB343-C53E-4D05-B087-0F4DC5B1D55B}" dt="2023-01-17T12:12:39.965" v="2"/>
          <pc:sldLayoutMkLst>
            <pc:docMk/>
            <pc:sldMasterMk cId="679655067" sldId="2147483648"/>
            <pc:sldLayoutMk cId="3021231887"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6" tIns="46588" rIns="93176" bIns="46588" rtlCol="0"/>
          <a:lstStyle>
            <a:lvl1pPr algn="r">
              <a:defRPr sz="1200"/>
            </a:lvl1pPr>
          </a:lstStyle>
          <a:p>
            <a:fld id="{0CD9A4FD-D9BB-479E-93F4-96FB47507882}" type="datetimeFigureOut">
              <a:rPr lang="en-US" smtClean="0"/>
              <a:t>1/23/2024</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6" tIns="46588" rIns="93176" bIns="46588" rtlCol="0" anchor="b"/>
          <a:lstStyle>
            <a:lvl1pPr algn="r">
              <a:defRPr sz="1200"/>
            </a:lvl1pPr>
          </a:lstStyle>
          <a:p>
            <a:fld id="{6CA3E8BE-89F5-42B8-959A-218443B3260E}" type="slidenum">
              <a:rPr lang="en-US" smtClean="0"/>
              <a:t>‹#›</a:t>
            </a:fld>
            <a:endParaRPr lang="en-US"/>
          </a:p>
        </p:txBody>
      </p:sp>
    </p:spTree>
    <p:extLst>
      <p:ext uri="{BB962C8B-B14F-4D97-AF65-F5344CB8AC3E}">
        <p14:creationId xmlns:p14="http://schemas.microsoft.com/office/powerpoint/2010/main" val="94579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IMB work around the world is organized by Affinity Groups. Affinity Groups are collections of people who share a sense of kinship based on language, religion, culture, or history. They are usually indigenous to a geographic region.</a:t>
            </a:r>
          </a:p>
          <a:p>
            <a:endParaRPr lang="en-US" dirty="0"/>
          </a:p>
        </p:txBody>
      </p:sp>
      <p:sp>
        <p:nvSpPr>
          <p:cNvPr id="4" name="Slide Number Placeholder 3"/>
          <p:cNvSpPr>
            <a:spLocks noGrp="1"/>
          </p:cNvSpPr>
          <p:nvPr>
            <p:ph type="sldNum" sz="quarter" idx="5"/>
          </p:nvPr>
        </p:nvSpPr>
        <p:spPr/>
        <p:txBody>
          <a:bodyPr/>
          <a:lstStyle/>
          <a:p>
            <a:fld id="{6CA3E8BE-89F5-42B8-959A-218443B3260E}" type="slidenum">
              <a:rPr lang="en-US" smtClean="0"/>
              <a:t>1</a:t>
            </a:fld>
            <a:endParaRPr lang="en-US"/>
          </a:p>
        </p:txBody>
      </p:sp>
    </p:spTree>
    <p:extLst>
      <p:ext uri="{BB962C8B-B14F-4D97-AF65-F5344CB8AC3E}">
        <p14:creationId xmlns:p14="http://schemas.microsoft.com/office/powerpoint/2010/main" val="310878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Sub-Saharan African peoples have a growing Christian population, yet nearly 1,600 unreached people groups remain in sprawling cities, barren deserts, rain forests, and tropical islands. Currently 41% urban, by most estimates Africa will be 60% urban by the year 2050.</a:t>
            </a:r>
          </a:p>
        </p:txBody>
      </p:sp>
      <p:sp>
        <p:nvSpPr>
          <p:cNvPr id="4" name="Slide Number Placeholder 3"/>
          <p:cNvSpPr>
            <a:spLocks noGrp="1"/>
          </p:cNvSpPr>
          <p:nvPr>
            <p:ph type="sldNum" sz="quarter" idx="10"/>
          </p:nvPr>
        </p:nvSpPr>
        <p:spPr/>
        <p:txBody>
          <a:bodyPr/>
          <a:lstStyle/>
          <a:p>
            <a:fld id="{6CA3E8BE-89F5-42B8-959A-218443B3260E}" type="slidenum">
              <a:rPr lang="en-US" smtClean="0"/>
              <a:t>10</a:t>
            </a:fld>
            <a:endParaRPr lang="en-US"/>
          </a:p>
        </p:txBody>
      </p:sp>
    </p:spTree>
    <p:extLst>
      <p:ext uri="{BB962C8B-B14F-4D97-AF65-F5344CB8AC3E}">
        <p14:creationId xmlns:p14="http://schemas.microsoft.com/office/powerpoint/2010/main" val="3102703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A3E8BE-89F5-42B8-959A-218443B3260E}" type="slidenum">
              <a:rPr lang="en-US" smtClean="0"/>
              <a:t>11</a:t>
            </a:fld>
            <a:endParaRPr lang="en-US"/>
          </a:p>
        </p:txBody>
      </p:sp>
    </p:spTree>
    <p:extLst>
      <p:ext uri="{BB962C8B-B14F-4D97-AF65-F5344CB8AC3E}">
        <p14:creationId xmlns:p14="http://schemas.microsoft.com/office/powerpoint/2010/main" val="395247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While peoples from each Affinity can</a:t>
            </a:r>
            <a:r>
              <a:rPr lang="en-US" baseline="0" dirty="0"/>
              <a:t> be found anywhere in the world, this map assigns countries to a single Affinity based on people group population. Note that the Deaf Affinity is not represented on this map. Though Deaf peoples are found in every country and among every major people group, they do not comprise a majority in any country.</a:t>
            </a:r>
          </a:p>
          <a:p>
            <a:endParaRPr lang="en-US" baseline="0" dirty="0"/>
          </a:p>
          <a:p>
            <a:r>
              <a:rPr lang="en-US" baseline="0" dirty="0"/>
              <a:t>The series of maps that follow highlight each Affinity, showing countries where people group population from the Affinity makes up more than half of the country population compared to countries where people group population from the Affinity make up less than half of the country population. </a:t>
            </a:r>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2</a:t>
            </a:fld>
            <a:endParaRPr lang="en-US"/>
          </a:p>
        </p:txBody>
      </p:sp>
    </p:spTree>
    <p:extLst>
      <p:ext uri="{BB962C8B-B14F-4D97-AF65-F5344CB8AC3E}">
        <p14:creationId xmlns:p14="http://schemas.microsoft.com/office/powerpoint/2010/main" val="67396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The American peoples have a rich heritage of missions, yet nearly 900 million are living without Jesus. Most of these people live in majority Catholic countries. Thirteen of the 100 most populous cities in the world are found in the Americas, yet one of the greatest challenges is the large number of micro-peoples—small, isolated, indigenous groups with little to no contact with the outside world.</a:t>
            </a:r>
          </a:p>
        </p:txBody>
      </p:sp>
      <p:sp>
        <p:nvSpPr>
          <p:cNvPr id="4" name="Slide Number Placeholder 3"/>
          <p:cNvSpPr>
            <a:spLocks noGrp="1"/>
          </p:cNvSpPr>
          <p:nvPr>
            <p:ph type="sldNum" sz="quarter" idx="10"/>
          </p:nvPr>
        </p:nvSpPr>
        <p:spPr/>
        <p:txBody>
          <a:bodyPr/>
          <a:lstStyle/>
          <a:p>
            <a:fld id="{6CA3E8BE-89F5-42B8-959A-218443B3260E}" type="slidenum">
              <a:rPr lang="en-US" smtClean="0"/>
              <a:t>3</a:t>
            </a:fld>
            <a:endParaRPr lang="en-US"/>
          </a:p>
        </p:txBody>
      </p:sp>
    </p:spTree>
    <p:extLst>
      <p:ext uri="{BB962C8B-B14F-4D97-AF65-F5344CB8AC3E}">
        <p14:creationId xmlns:p14="http://schemas.microsoft.com/office/powerpoint/2010/main" val="353633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The Asia-Pacific rim encompasses 2.34 billion people, concentrated in 41 countries ranging from densely populated China and Indonesia to sparsely populated and remote island nations. A majority of the world’s Buddhists live in this part of Asia; only 4.2% of people in the Asia-Pacific rim are followers of Jesus. More than half of the world’s largest cities are found within this affinity.</a:t>
            </a:r>
          </a:p>
        </p:txBody>
      </p:sp>
      <p:sp>
        <p:nvSpPr>
          <p:cNvPr id="4" name="Slide Number Placeholder 3"/>
          <p:cNvSpPr>
            <a:spLocks noGrp="1"/>
          </p:cNvSpPr>
          <p:nvPr>
            <p:ph type="sldNum" sz="quarter" idx="10"/>
          </p:nvPr>
        </p:nvSpPr>
        <p:spPr/>
        <p:txBody>
          <a:bodyPr/>
          <a:lstStyle/>
          <a:p>
            <a:fld id="{6CA3E8BE-89F5-42B8-959A-218443B3260E}" type="slidenum">
              <a:rPr lang="en-US" smtClean="0"/>
              <a:t>4</a:t>
            </a:fld>
            <a:endParaRPr lang="en-US"/>
          </a:p>
        </p:txBody>
      </p:sp>
    </p:spTree>
    <p:extLst>
      <p:ext uri="{BB962C8B-B14F-4D97-AF65-F5344CB8AC3E}">
        <p14:creationId xmlns:p14="http://schemas.microsoft.com/office/powerpoint/2010/main" val="7785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Almost all the Persian and Turkic people who call Central Asia home are unreached. Most Central Asians have no knowledge of biblical Christianity and are unaware that the gospel is good news. Most the countries within Central Asia are either Islamic states—governed by Sharia law—or secular states with Islam defined as the state religion. </a:t>
            </a:r>
          </a:p>
        </p:txBody>
      </p:sp>
      <p:sp>
        <p:nvSpPr>
          <p:cNvPr id="4" name="Slide Number Placeholder 3"/>
          <p:cNvSpPr>
            <a:spLocks noGrp="1"/>
          </p:cNvSpPr>
          <p:nvPr>
            <p:ph type="sldNum" sz="quarter" idx="10"/>
          </p:nvPr>
        </p:nvSpPr>
        <p:spPr/>
        <p:txBody>
          <a:bodyPr/>
          <a:lstStyle/>
          <a:p>
            <a:fld id="{6CA3E8BE-89F5-42B8-959A-218443B3260E}" type="slidenum">
              <a:rPr lang="en-US" smtClean="0"/>
              <a:t>5</a:t>
            </a:fld>
            <a:endParaRPr lang="en-US"/>
          </a:p>
        </p:txBody>
      </p:sp>
    </p:spTree>
    <p:extLst>
      <p:ext uri="{BB962C8B-B14F-4D97-AF65-F5344CB8AC3E}">
        <p14:creationId xmlns:p14="http://schemas.microsoft.com/office/powerpoint/2010/main" val="318294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Most of the 75 million deaf people around the world have never seen Jesus’ name signed in their language. Often ignored and oppressed, the deaf are some of the least evangelized people on earth. Although there are 300 different sign languages, many are connected by similarities called sign roots—common facial expressions, body movements, and hand signs. IMB missionaries are using sign roots to translate Bible stories into the most widely used sign languages.</a:t>
            </a:r>
          </a:p>
        </p:txBody>
      </p:sp>
      <p:sp>
        <p:nvSpPr>
          <p:cNvPr id="4" name="Slide Number Placeholder 3"/>
          <p:cNvSpPr>
            <a:spLocks noGrp="1"/>
          </p:cNvSpPr>
          <p:nvPr>
            <p:ph type="sldNum" sz="quarter" idx="10"/>
          </p:nvPr>
        </p:nvSpPr>
        <p:spPr/>
        <p:txBody>
          <a:bodyPr/>
          <a:lstStyle/>
          <a:p>
            <a:fld id="{6CA3E8BE-89F5-42B8-959A-218443B3260E}" type="slidenum">
              <a:rPr lang="en-US" smtClean="0"/>
              <a:t>6</a:t>
            </a:fld>
            <a:endParaRPr lang="en-US"/>
          </a:p>
        </p:txBody>
      </p:sp>
    </p:spTree>
    <p:extLst>
      <p:ext uri="{BB962C8B-B14F-4D97-AF65-F5344CB8AC3E}">
        <p14:creationId xmlns:p14="http://schemas.microsoft.com/office/powerpoint/2010/main" val="426505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Europe is known for its history, architecture, and art. But what most people don’t know about Europe is the deep need for the gospel. Less than 1.1% of Europeans are evangelical Christians. Believers in Europe have the God-given task of sharing the gospel with the 98.9% who do not yet know Jesus. Your IMB missionaries work alongside local churches, seminaries, and individual believers to train and equip Christians in Europe to share the gospel and form new churches.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Countries in white have no reported people groups from the highlighted affinity in the IMB database.</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7</a:t>
            </a:fld>
            <a:endParaRPr lang="en-US"/>
          </a:p>
        </p:txBody>
      </p:sp>
    </p:spTree>
    <p:extLst>
      <p:ext uri="{BB962C8B-B14F-4D97-AF65-F5344CB8AC3E}">
        <p14:creationId xmlns:p14="http://schemas.microsoft.com/office/powerpoint/2010/main" val="67396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Northern African and Middle Eastern peoples live in a place where history blends with the modern world. The birthplace of Judaism, Christianity and Islam—the Abrahamic religions—daily life is dominated by Islam. A region of princes and paupers, here the church is engaged in a captivating resurgence unlike any other. </a:t>
            </a:r>
          </a:p>
        </p:txBody>
      </p:sp>
      <p:sp>
        <p:nvSpPr>
          <p:cNvPr id="4" name="Slide Number Placeholder 3"/>
          <p:cNvSpPr>
            <a:spLocks noGrp="1"/>
          </p:cNvSpPr>
          <p:nvPr>
            <p:ph type="sldNum" sz="quarter" idx="10"/>
          </p:nvPr>
        </p:nvSpPr>
        <p:spPr/>
        <p:txBody>
          <a:bodyPr/>
          <a:lstStyle/>
          <a:p>
            <a:fld id="{6CA3E8BE-89F5-42B8-959A-218443B3260E}" type="slidenum">
              <a:rPr lang="en-US" smtClean="0"/>
              <a:t>8</a:t>
            </a:fld>
            <a:endParaRPr lang="en-US"/>
          </a:p>
        </p:txBody>
      </p:sp>
    </p:spTree>
    <p:extLst>
      <p:ext uri="{BB962C8B-B14F-4D97-AF65-F5344CB8AC3E}">
        <p14:creationId xmlns:p14="http://schemas.microsoft.com/office/powerpoint/2010/main" val="330409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From the heights of the mighty Himalayas to the crystal-clear water of the Maldives, South Asia is both awe-inspiring and heart-wrenching. It has the largest concentration of non-Christians on the planet. South Asia is home to more than 500 million Muslims and is the birthplace of Hinduism, Buddhism, Sikhism, and Jainism. The 1.9 billion people of South Asia are concentrated in an area less than half the size of the USA.</a:t>
            </a:r>
          </a:p>
        </p:txBody>
      </p:sp>
      <p:sp>
        <p:nvSpPr>
          <p:cNvPr id="4" name="Slide Number Placeholder 3"/>
          <p:cNvSpPr>
            <a:spLocks noGrp="1"/>
          </p:cNvSpPr>
          <p:nvPr>
            <p:ph type="sldNum" sz="quarter" idx="10"/>
          </p:nvPr>
        </p:nvSpPr>
        <p:spPr/>
        <p:txBody>
          <a:bodyPr/>
          <a:lstStyle/>
          <a:p>
            <a:fld id="{6CA3E8BE-89F5-42B8-959A-218443B3260E}" type="slidenum">
              <a:rPr lang="en-US" smtClean="0"/>
              <a:t>9</a:t>
            </a:fld>
            <a:endParaRPr lang="en-US"/>
          </a:p>
        </p:txBody>
      </p:sp>
    </p:spTree>
    <p:extLst>
      <p:ext uri="{BB962C8B-B14F-4D97-AF65-F5344CB8AC3E}">
        <p14:creationId xmlns:p14="http://schemas.microsoft.com/office/powerpoint/2010/main" val="229038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1A28-2390-48EF-8C9F-59B01A7D35A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232533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1A28-2390-48EF-8C9F-59B01A7D35A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23559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1A28-2390-48EF-8C9F-59B01A7D35A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302123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5754747-9A63-C549-88C6-C3EB732B47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8338" y="5613277"/>
            <a:ext cx="1350924" cy="1085330"/>
          </a:xfrm>
          <a:prstGeom prst="rect">
            <a:avLst/>
          </a:prstGeom>
        </p:spPr>
      </p:pic>
      <p:sp>
        <p:nvSpPr>
          <p:cNvPr id="7" name="Content Placeholder 2">
            <a:extLst>
              <a:ext uri="{FF2B5EF4-FFF2-40B4-BE49-F238E27FC236}">
                <a16:creationId xmlns:a16="http://schemas.microsoft.com/office/drawing/2014/main" id="{B2B77DD1-E7AE-2D47-AB9A-13B852AF1396}"/>
              </a:ext>
            </a:extLst>
          </p:cNvPr>
          <p:cNvSpPr>
            <a:spLocks noGrp="1"/>
          </p:cNvSpPr>
          <p:nvPr>
            <p:ph idx="1" hasCustomPrompt="1"/>
          </p:nvPr>
        </p:nvSpPr>
        <p:spPr>
          <a:xfrm>
            <a:off x="838200" y="1825625"/>
            <a:ext cx="10515600" cy="4351338"/>
          </a:xfrm>
          <a:prstGeom prst="rect">
            <a:avLst/>
          </a:prstGeo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CONTENT GOES HERE </a:t>
            </a:r>
          </a:p>
          <a:p>
            <a:pPr lvl="1"/>
            <a:r>
              <a:rPr lang="en-US"/>
              <a:t>Supporting content</a:t>
            </a:r>
          </a:p>
        </p:txBody>
      </p:sp>
      <p:sp>
        <p:nvSpPr>
          <p:cNvPr id="3" name="Title 2">
            <a:extLst>
              <a:ext uri="{FF2B5EF4-FFF2-40B4-BE49-F238E27FC236}">
                <a16:creationId xmlns:a16="http://schemas.microsoft.com/office/drawing/2014/main" id="{1E57141D-BA77-3944-8D32-4E4450004F83}"/>
              </a:ext>
            </a:extLst>
          </p:cNvPr>
          <p:cNvSpPr>
            <a:spLocks noGrp="1"/>
          </p:cNvSpPr>
          <p:nvPr>
            <p:ph type="title" hasCustomPrompt="1"/>
          </p:nvPr>
        </p:nvSpPr>
        <p:spPr>
          <a:xfrm>
            <a:off x="838200" y="365125"/>
            <a:ext cx="10515600" cy="1325563"/>
          </a:xfrm>
          <a:prstGeom prst="rect">
            <a:avLst/>
          </a:prstGeom>
        </p:spPr>
        <p:txBody>
          <a:bodyPr/>
          <a:lstStyle>
            <a:lvl1pPr>
              <a:defRPr b="1">
                <a:solidFill>
                  <a:schemeClr val="bg1"/>
                </a:solidFill>
              </a:defRPr>
            </a:lvl1pPr>
          </a:lstStyle>
          <a:p>
            <a:r>
              <a:rPr lang="en-US"/>
              <a:t>TITLE GOES HERE</a:t>
            </a:r>
          </a:p>
        </p:txBody>
      </p:sp>
    </p:spTree>
    <p:extLst>
      <p:ext uri="{BB962C8B-B14F-4D97-AF65-F5344CB8AC3E}">
        <p14:creationId xmlns:p14="http://schemas.microsoft.com/office/powerpoint/2010/main" val="377154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1A28-2390-48EF-8C9F-59B01A7D35A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293456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1A28-2390-48EF-8C9F-59B01A7D35A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90145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1A28-2390-48EF-8C9F-59B01A7D35A4}"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398662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1A28-2390-48EF-8C9F-59B01A7D35A4}"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307384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1A28-2390-48EF-8C9F-59B01A7D35A4}"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98654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1A28-2390-48EF-8C9F-59B01A7D35A4}"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304716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1A28-2390-48EF-8C9F-59B01A7D35A4}"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31308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1A28-2390-48EF-8C9F-59B01A7D35A4}"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43230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36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1A28-2390-48EF-8C9F-59B01A7D35A4}" type="datetimeFigureOut">
              <a:rPr lang="en-US" smtClean="0"/>
              <a:t>1/23/2024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7DE59-D516-4BDA-8375-5EB196551BA0}" type="slidenum">
              <a:rPr lang="en-US" smtClean="0"/>
              <a:t>‹#›</a:t>
            </a:fld>
            <a:endParaRPr lang="en-US"/>
          </a:p>
        </p:txBody>
      </p:sp>
    </p:spTree>
    <p:extLst>
      <p:ext uri="{BB962C8B-B14F-4D97-AF65-F5344CB8AC3E}">
        <p14:creationId xmlns:p14="http://schemas.microsoft.com/office/powerpoint/2010/main" val="679655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is.imb.org/arcgis/rest/services/YEA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3CA73D-DB92-5570-18A3-252A27E9DEFD}"/>
              </a:ext>
            </a:extLst>
          </p:cNvPr>
          <p:cNvSpPr txBox="1"/>
          <p:nvPr/>
        </p:nvSpPr>
        <p:spPr>
          <a:xfrm>
            <a:off x="3048000" y="3886200"/>
            <a:ext cx="6096000" cy="800219"/>
          </a:xfrm>
          <a:prstGeom prst="rect">
            <a:avLst/>
          </a:prstGeom>
          <a:noFill/>
        </p:spPr>
        <p:txBody>
          <a:bodyPr wrap="square">
            <a:spAutoFit/>
          </a:bodyPr>
          <a:lstStyle/>
          <a:p>
            <a:pPr algn="ctr">
              <a:spcAft>
                <a:spcPts val="1200"/>
              </a:spcAft>
            </a:pPr>
            <a:r>
              <a:rPr lang="en-US" sz="1800" dirty="0">
                <a:solidFill>
                  <a:schemeClr val="bg1"/>
                </a:solidFill>
                <a:latin typeface="Azo Sans" panose="020B0603030303020204" pitchFamily="34" charset="0"/>
              </a:rPr>
              <a:t>Data Values from 1/1/2024 ArcGIS Service</a:t>
            </a:r>
          </a:p>
          <a:p>
            <a:pPr algn="ctr">
              <a:spcAft>
                <a:spcPts val="1200"/>
              </a:spcAft>
            </a:pPr>
            <a:r>
              <a:rPr lang="en-US" sz="1800" dirty="0">
                <a:solidFill>
                  <a:srgbClr val="009681"/>
                </a:solidFill>
                <a:latin typeface="Azo Sans" panose="020B0603030303020204" pitchFamily="34" charset="0"/>
                <a:hlinkClick r:id="rId3">
                  <a:extLst>
                    <a:ext uri="{A12FA001-AC4F-418D-AE19-62706E023703}">
                      <ahyp:hlinkClr xmlns:ahyp="http://schemas.microsoft.com/office/drawing/2018/hyperlinkcolor" val="tx"/>
                    </a:ext>
                  </a:extLst>
                </a:hlinkClick>
              </a:rPr>
              <a:t>https://gis.imb.org/arcgis/rest/services/YEAR</a:t>
            </a:r>
            <a:endParaRPr lang="en-US" sz="2400" dirty="0">
              <a:solidFill>
                <a:srgbClr val="009681"/>
              </a:solidFill>
              <a:latin typeface="Azo Sans" panose="020B0603030303020204" pitchFamily="34" charset="0"/>
            </a:endParaRPr>
          </a:p>
        </p:txBody>
      </p:sp>
      <p:sp>
        <p:nvSpPr>
          <p:cNvPr id="6" name="Title 1">
            <a:extLst>
              <a:ext uri="{FF2B5EF4-FFF2-40B4-BE49-F238E27FC236}">
                <a16:creationId xmlns:a16="http://schemas.microsoft.com/office/drawing/2014/main" id="{5144158A-5805-FC1C-D524-496C78F3B239}"/>
              </a:ext>
            </a:extLst>
          </p:cNvPr>
          <p:cNvSpPr txBox="1">
            <a:spLocks/>
          </p:cNvSpPr>
          <p:nvPr/>
        </p:nvSpPr>
        <p:spPr>
          <a:xfrm>
            <a:off x="1676400" y="1295401"/>
            <a:ext cx="8839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mj-lt"/>
                <a:ea typeface="+mj-ea"/>
                <a:cs typeface="+mj-cs"/>
              </a:defRPr>
            </a:lvl1pPr>
          </a:lstStyle>
          <a:p>
            <a:r>
              <a:rPr lang="en-US" sz="3100" spc="100" dirty="0">
                <a:latin typeface="Azo Sans" panose="020B0603030303020204" pitchFamily="34" charset="0"/>
              </a:rPr>
              <a:t>Affinity Groups</a:t>
            </a:r>
            <a:br>
              <a:rPr lang="en-US" sz="3100" spc="100" dirty="0">
                <a:latin typeface="Azo Sans" panose="020B0603030303020204" pitchFamily="34" charset="0"/>
              </a:rPr>
            </a:br>
            <a:br>
              <a:rPr lang="en-US" sz="3100" spc="100" dirty="0">
                <a:latin typeface="Azo Sans" panose="020B0603030303020204" pitchFamily="34" charset="0"/>
              </a:rPr>
            </a:br>
            <a:r>
              <a:rPr lang="en-US" sz="1800" spc="100" dirty="0">
                <a:latin typeface="Azo Sans" panose="020B0603030303020204" pitchFamily="34" charset="0"/>
              </a:rPr>
              <a:t>2024 Update</a:t>
            </a:r>
          </a:p>
        </p:txBody>
      </p:sp>
    </p:spTree>
    <p:extLst>
      <p:ext uri="{BB962C8B-B14F-4D97-AF65-F5344CB8AC3E}">
        <p14:creationId xmlns:p14="http://schemas.microsoft.com/office/powerpoint/2010/main" val="2103301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1990" cy="6857993"/>
          </a:xfrm>
          <a:prstGeom prst="rect">
            <a:avLst/>
          </a:prstGeom>
        </p:spPr>
      </p:pic>
      <p:sp>
        <p:nvSpPr>
          <p:cNvPr id="3" name="TextBox 2"/>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Sub-Saharan African Peoples</a:t>
            </a:r>
          </a:p>
        </p:txBody>
      </p:sp>
      <p:sp>
        <p:nvSpPr>
          <p:cNvPr id="5" name="TextBox 4"/>
          <p:cNvSpPr txBox="1"/>
          <p:nvPr/>
        </p:nvSpPr>
        <p:spPr>
          <a:xfrm>
            <a:off x="4572001" y="5736848"/>
            <a:ext cx="5486398" cy="861774"/>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Sub-Saharan African Peoples</a:t>
            </a:r>
          </a:p>
          <a:p>
            <a:pPr algn="ctr">
              <a:spcBef>
                <a:spcPts val="600"/>
              </a:spcBef>
            </a:pPr>
            <a:r>
              <a:rPr lang="en-US" sz="1200" dirty="0">
                <a:solidFill>
                  <a:schemeClr val="bg1"/>
                </a:solidFill>
                <a:latin typeface="Azo Sans" panose="020B0603030303020204" pitchFamily="34" charset="0"/>
              </a:rPr>
              <a:t>2,592 People Groups with a combined population of 999 million</a:t>
            </a:r>
          </a:p>
          <a:p>
            <a:pPr algn="ctr">
              <a:spcBef>
                <a:spcPts val="600"/>
              </a:spcBef>
            </a:pPr>
            <a:r>
              <a:rPr lang="en-US" sz="1200" dirty="0">
                <a:solidFill>
                  <a:schemeClr val="bg1"/>
                </a:solidFill>
                <a:latin typeface="Azo Sans" panose="020B0603030303020204" pitchFamily="34" charset="0"/>
              </a:rPr>
              <a:t>36 million evangelical believers</a:t>
            </a:r>
          </a:p>
        </p:txBody>
      </p:sp>
      <p:cxnSp>
        <p:nvCxnSpPr>
          <p:cNvPr id="6" name="Straight Connector 5"/>
          <p:cNvCxnSpPr/>
          <p:nvPr/>
        </p:nvCxnSpPr>
        <p:spPr>
          <a:xfrm>
            <a:off x="4267200" y="5885467"/>
            <a:ext cx="0" cy="591533"/>
          </a:xfrm>
          <a:prstGeom prst="line">
            <a:avLst/>
          </a:prstGeom>
          <a:ln>
            <a:solidFill>
              <a:srgbClr val="B4C8C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6B86AAC-E5AE-4F6C-9FF0-9BAE4CD0AE92}"/>
              </a:ext>
            </a:extLst>
          </p:cNvPr>
          <p:cNvSpPr/>
          <p:nvPr/>
        </p:nvSpPr>
        <p:spPr>
          <a:xfrm>
            <a:off x="0" y="6673334"/>
            <a:ext cx="12192000" cy="184666"/>
          </a:xfrm>
          <a:prstGeom prst="rect">
            <a:avLst/>
          </a:prstGeom>
          <a:solidFill>
            <a:srgbClr val="F3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24BC51A-979A-4E22-BB70-B528C011D49C}"/>
              </a:ext>
            </a:extLst>
          </p:cNvPr>
          <p:cNvCxnSpPr/>
          <p:nvPr/>
        </p:nvCxnSpPr>
        <p:spPr>
          <a:xfrm>
            <a:off x="10287000" y="5885467"/>
            <a:ext cx="0" cy="591533"/>
          </a:xfrm>
          <a:prstGeom prst="line">
            <a:avLst/>
          </a:prstGeom>
          <a:ln>
            <a:solidFill>
              <a:srgbClr val="B4C8C8"/>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F786D4E-07AA-EF79-7E5C-859FD5ED996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7040" y="5897880"/>
            <a:ext cx="1188720" cy="594360"/>
          </a:xfrm>
          <a:prstGeom prst="rect">
            <a:avLst/>
          </a:prstGeom>
        </p:spPr>
      </p:pic>
      <p:sp>
        <p:nvSpPr>
          <p:cNvPr id="11" name="TextBox 10">
            <a:extLst>
              <a:ext uri="{FF2B5EF4-FFF2-40B4-BE49-F238E27FC236}">
                <a16:creationId xmlns:a16="http://schemas.microsoft.com/office/drawing/2014/main" id="{0D6B00E4-6E30-7BDE-0CE9-B5D2899FCF38}"/>
              </a:ext>
            </a:extLst>
          </p:cNvPr>
          <p:cNvSpPr txBox="1"/>
          <p:nvPr/>
        </p:nvSpPr>
        <p:spPr>
          <a:xfrm>
            <a:off x="7543800" y="6676906"/>
            <a:ext cx="4343400" cy="184666"/>
          </a:xfrm>
          <a:prstGeom prst="rect">
            <a:avLst/>
          </a:prstGeom>
          <a:noFill/>
        </p:spPr>
        <p:txBody>
          <a:bodyPr wrap="square" rtlCol="0">
            <a:spAutoFit/>
          </a:bodyPr>
          <a:lstStyle/>
          <a:p>
            <a:pPr algn="r"/>
            <a:r>
              <a:rPr lang="en-US" sz="600" dirty="0">
                <a:solidFill>
                  <a:srgbClr val="1B365D"/>
                </a:solidFill>
                <a:latin typeface="Azo Sans" panose="020B0603030303020204" pitchFamily="34" charset="0"/>
              </a:rPr>
              <a:t>Copyright © 2024 IMB, Global Research</a:t>
            </a:r>
          </a:p>
        </p:txBody>
      </p:sp>
    </p:spTree>
    <p:extLst>
      <p:ext uri="{BB962C8B-B14F-4D97-AF65-F5344CB8AC3E}">
        <p14:creationId xmlns:p14="http://schemas.microsoft.com/office/powerpoint/2010/main" val="45618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00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4" y="1"/>
            <a:ext cx="12191989" cy="6857994"/>
          </a:xfrm>
          <a:prstGeom prst="rect">
            <a:avLst/>
          </a:prstGeom>
        </p:spPr>
      </p:pic>
      <p:sp>
        <p:nvSpPr>
          <p:cNvPr id="3" name="TextBox 2"/>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Affinity Groups</a:t>
            </a:r>
          </a:p>
        </p:txBody>
      </p:sp>
      <p:sp>
        <p:nvSpPr>
          <p:cNvPr id="5" name="Rectangle 4">
            <a:extLst>
              <a:ext uri="{FF2B5EF4-FFF2-40B4-BE49-F238E27FC236}">
                <a16:creationId xmlns:a16="http://schemas.microsoft.com/office/drawing/2014/main" id="{3AAAE7C9-0943-4BAB-B3EC-A5CABE0143DD}"/>
              </a:ext>
            </a:extLst>
          </p:cNvPr>
          <p:cNvSpPr/>
          <p:nvPr/>
        </p:nvSpPr>
        <p:spPr>
          <a:xfrm>
            <a:off x="0" y="6673334"/>
            <a:ext cx="12192000" cy="184666"/>
          </a:xfrm>
          <a:prstGeom prst="rect">
            <a:avLst/>
          </a:prstGeom>
          <a:solidFill>
            <a:srgbClr val="F3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B9EC2C6-7BC1-4041-8F77-A1511C662620}"/>
              </a:ext>
            </a:extLst>
          </p:cNvPr>
          <p:cNvSpPr txBox="1"/>
          <p:nvPr/>
        </p:nvSpPr>
        <p:spPr>
          <a:xfrm>
            <a:off x="7543800" y="6676906"/>
            <a:ext cx="4343400" cy="184666"/>
          </a:xfrm>
          <a:prstGeom prst="rect">
            <a:avLst/>
          </a:prstGeom>
          <a:noFill/>
        </p:spPr>
        <p:txBody>
          <a:bodyPr wrap="square" rtlCol="0">
            <a:spAutoFit/>
          </a:bodyPr>
          <a:lstStyle/>
          <a:p>
            <a:pPr algn="r"/>
            <a:r>
              <a:rPr lang="en-US" sz="600" dirty="0">
                <a:solidFill>
                  <a:srgbClr val="1B365D"/>
                </a:solidFill>
                <a:latin typeface="Azo Sans" panose="020B0603030303020204" pitchFamily="34" charset="0"/>
              </a:rPr>
              <a:t>Copyright © 2024 IMB, Global Research</a:t>
            </a:r>
          </a:p>
        </p:txBody>
      </p:sp>
      <p:pic>
        <p:nvPicPr>
          <p:cNvPr id="8" name="Picture 7">
            <a:extLst>
              <a:ext uri="{FF2B5EF4-FFF2-40B4-BE49-F238E27FC236}">
                <a16:creationId xmlns:a16="http://schemas.microsoft.com/office/drawing/2014/main" id="{11096FC7-420A-F1AC-A19A-0FFD104AA59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7040" y="5897880"/>
            <a:ext cx="1188720" cy="594360"/>
          </a:xfrm>
          <a:prstGeom prst="rect">
            <a:avLst/>
          </a:prstGeom>
        </p:spPr>
      </p:pic>
      <p:cxnSp>
        <p:nvCxnSpPr>
          <p:cNvPr id="9" name="Straight Connector 8">
            <a:extLst>
              <a:ext uri="{FF2B5EF4-FFF2-40B4-BE49-F238E27FC236}">
                <a16:creationId xmlns:a16="http://schemas.microsoft.com/office/drawing/2014/main" id="{901E294F-9DCC-2116-3543-BA42B8BD8011}"/>
              </a:ext>
            </a:extLst>
          </p:cNvPr>
          <p:cNvCxnSpPr/>
          <p:nvPr/>
        </p:nvCxnSpPr>
        <p:spPr>
          <a:xfrm>
            <a:off x="9982200" y="5885467"/>
            <a:ext cx="0" cy="591533"/>
          </a:xfrm>
          <a:prstGeom prst="line">
            <a:avLst/>
          </a:prstGeom>
          <a:ln>
            <a:solidFill>
              <a:srgbClr val="B4C8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9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3" y="0"/>
            <a:ext cx="12191986" cy="6857991"/>
          </a:xfrm>
          <a:prstGeom prst="rect">
            <a:avLst/>
          </a:prstGeom>
        </p:spPr>
      </p:pic>
      <p:sp>
        <p:nvSpPr>
          <p:cNvPr id="3" name="TextBox 2"/>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American Peoples</a:t>
            </a:r>
          </a:p>
        </p:txBody>
      </p:sp>
      <p:sp>
        <p:nvSpPr>
          <p:cNvPr id="5" name="TextBox 4"/>
          <p:cNvSpPr txBox="1"/>
          <p:nvPr/>
        </p:nvSpPr>
        <p:spPr>
          <a:xfrm>
            <a:off x="4572001" y="5736848"/>
            <a:ext cx="5486398" cy="861774"/>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American Peoples</a:t>
            </a:r>
          </a:p>
          <a:p>
            <a:pPr algn="ctr">
              <a:spcBef>
                <a:spcPts val="600"/>
              </a:spcBef>
            </a:pPr>
            <a:r>
              <a:rPr lang="en-US" sz="1200" dirty="0">
                <a:solidFill>
                  <a:schemeClr val="bg1"/>
                </a:solidFill>
                <a:latin typeface="Azo Sans" panose="020B0603030303020204" pitchFamily="34" charset="0"/>
              </a:rPr>
              <a:t>1,333 People Groups with a combined population of 939 million</a:t>
            </a:r>
          </a:p>
          <a:p>
            <a:pPr algn="ctr">
              <a:spcBef>
                <a:spcPts val="600"/>
              </a:spcBef>
            </a:pPr>
            <a:r>
              <a:rPr lang="en-US" sz="1200" dirty="0">
                <a:solidFill>
                  <a:schemeClr val="bg1"/>
                </a:solidFill>
                <a:latin typeface="Azo Sans" panose="020B0603030303020204" pitchFamily="34" charset="0"/>
              </a:rPr>
              <a:t>47 million evangelical believers</a:t>
            </a:r>
          </a:p>
        </p:txBody>
      </p:sp>
      <p:cxnSp>
        <p:nvCxnSpPr>
          <p:cNvPr id="6" name="Straight Connector 5"/>
          <p:cNvCxnSpPr/>
          <p:nvPr/>
        </p:nvCxnSpPr>
        <p:spPr>
          <a:xfrm>
            <a:off x="4267200" y="5885467"/>
            <a:ext cx="0" cy="591533"/>
          </a:xfrm>
          <a:prstGeom prst="line">
            <a:avLst/>
          </a:prstGeom>
          <a:ln>
            <a:solidFill>
              <a:srgbClr val="B4C8C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6B86AAC-E5AE-4F6C-9FF0-9BAE4CD0AE92}"/>
              </a:ext>
            </a:extLst>
          </p:cNvPr>
          <p:cNvSpPr/>
          <p:nvPr/>
        </p:nvSpPr>
        <p:spPr>
          <a:xfrm>
            <a:off x="0" y="6673334"/>
            <a:ext cx="12192000" cy="184666"/>
          </a:xfrm>
          <a:prstGeom prst="rect">
            <a:avLst/>
          </a:prstGeom>
          <a:solidFill>
            <a:srgbClr val="F3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24BC51A-979A-4E22-BB70-B528C011D49C}"/>
              </a:ext>
            </a:extLst>
          </p:cNvPr>
          <p:cNvCxnSpPr/>
          <p:nvPr/>
        </p:nvCxnSpPr>
        <p:spPr>
          <a:xfrm>
            <a:off x="10287000" y="5885467"/>
            <a:ext cx="0" cy="591533"/>
          </a:xfrm>
          <a:prstGeom prst="line">
            <a:avLst/>
          </a:prstGeom>
          <a:ln>
            <a:solidFill>
              <a:srgbClr val="B4C8C8"/>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619097E-85A0-31BD-B412-71CC2417C7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7040" y="5897880"/>
            <a:ext cx="1188720" cy="594360"/>
          </a:xfrm>
          <a:prstGeom prst="rect">
            <a:avLst/>
          </a:prstGeom>
        </p:spPr>
      </p:pic>
      <p:sp>
        <p:nvSpPr>
          <p:cNvPr id="11" name="TextBox 10">
            <a:extLst>
              <a:ext uri="{FF2B5EF4-FFF2-40B4-BE49-F238E27FC236}">
                <a16:creationId xmlns:a16="http://schemas.microsoft.com/office/drawing/2014/main" id="{0F5F479F-F380-03D7-4153-E062A7ECC38C}"/>
              </a:ext>
            </a:extLst>
          </p:cNvPr>
          <p:cNvSpPr txBox="1"/>
          <p:nvPr/>
        </p:nvSpPr>
        <p:spPr>
          <a:xfrm>
            <a:off x="7543800" y="6676906"/>
            <a:ext cx="4343400" cy="184666"/>
          </a:xfrm>
          <a:prstGeom prst="rect">
            <a:avLst/>
          </a:prstGeom>
          <a:noFill/>
        </p:spPr>
        <p:txBody>
          <a:bodyPr wrap="square" rtlCol="0">
            <a:spAutoFit/>
          </a:bodyPr>
          <a:lstStyle/>
          <a:p>
            <a:pPr algn="r"/>
            <a:r>
              <a:rPr lang="en-US" sz="600" dirty="0">
                <a:solidFill>
                  <a:srgbClr val="1B365D"/>
                </a:solidFill>
                <a:latin typeface="Azo Sans" panose="020B0603030303020204" pitchFamily="34" charset="0"/>
              </a:rPr>
              <a:t>Copyright © 2024 IMB, Global Research</a:t>
            </a:r>
          </a:p>
        </p:txBody>
      </p:sp>
    </p:spTree>
    <p:extLst>
      <p:ext uri="{BB962C8B-B14F-4D97-AF65-F5344CB8AC3E}">
        <p14:creationId xmlns:p14="http://schemas.microsoft.com/office/powerpoint/2010/main" val="116003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3" y="0"/>
            <a:ext cx="12191986" cy="6857992"/>
          </a:xfrm>
          <a:prstGeom prst="rect">
            <a:avLst/>
          </a:prstGeom>
        </p:spPr>
      </p:pic>
      <p:sp>
        <p:nvSpPr>
          <p:cNvPr id="3" name="TextBox 2"/>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Asian Pacific Rim Peoples</a:t>
            </a:r>
          </a:p>
        </p:txBody>
      </p:sp>
      <p:sp>
        <p:nvSpPr>
          <p:cNvPr id="5" name="TextBox 4"/>
          <p:cNvSpPr txBox="1"/>
          <p:nvPr/>
        </p:nvSpPr>
        <p:spPr>
          <a:xfrm>
            <a:off x="4572001" y="5736848"/>
            <a:ext cx="5486398" cy="861774"/>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Asian Pacific Rim Peoples</a:t>
            </a:r>
          </a:p>
          <a:p>
            <a:pPr algn="ctr">
              <a:spcBef>
                <a:spcPts val="600"/>
              </a:spcBef>
            </a:pPr>
            <a:r>
              <a:rPr lang="en-US" sz="1200" dirty="0">
                <a:solidFill>
                  <a:schemeClr val="bg1"/>
                </a:solidFill>
                <a:latin typeface="Azo Sans" panose="020B0603030303020204" pitchFamily="34" charset="0"/>
              </a:rPr>
              <a:t>3,379 People Groups with a combined population of 2.3 billion</a:t>
            </a:r>
          </a:p>
          <a:p>
            <a:pPr algn="ctr">
              <a:spcBef>
                <a:spcPts val="600"/>
              </a:spcBef>
            </a:pPr>
            <a:r>
              <a:rPr lang="en-US" sz="1200" dirty="0">
                <a:solidFill>
                  <a:schemeClr val="bg1"/>
                </a:solidFill>
                <a:latin typeface="Azo Sans" panose="020B0603030303020204" pitchFamily="34" charset="0"/>
              </a:rPr>
              <a:t>99 million evangelical believers</a:t>
            </a:r>
          </a:p>
        </p:txBody>
      </p:sp>
      <p:cxnSp>
        <p:nvCxnSpPr>
          <p:cNvPr id="6" name="Straight Connector 5"/>
          <p:cNvCxnSpPr/>
          <p:nvPr/>
        </p:nvCxnSpPr>
        <p:spPr>
          <a:xfrm>
            <a:off x="4267200" y="5885467"/>
            <a:ext cx="0" cy="591533"/>
          </a:xfrm>
          <a:prstGeom prst="line">
            <a:avLst/>
          </a:prstGeom>
          <a:ln>
            <a:solidFill>
              <a:srgbClr val="B4C8C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6B86AAC-E5AE-4F6C-9FF0-9BAE4CD0AE92}"/>
              </a:ext>
            </a:extLst>
          </p:cNvPr>
          <p:cNvSpPr/>
          <p:nvPr/>
        </p:nvSpPr>
        <p:spPr>
          <a:xfrm>
            <a:off x="0" y="6673334"/>
            <a:ext cx="12192000" cy="184666"/>
          </a:xfrm>
          <a:prstGeom prst="rect">
            <a:avLst/>
          </a:prstGeom>
          <a:solidFill>
            <a:srgbClr val="F3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24BC51A-979A-4E22-BB70-B528C011D49C}"/>
              </a:ext>
            </a:extLst>
          </p:cNvPr>
          <p:cNvCxnSpPr/>
          <p:nvPr/>
        </p:nvCxnSpPr>
        <p:spPr>
          <a:xfrm>
            <a:off x="10287000" y="5885467"/>
            <a:ext cx="0" cy="591533"/>
          </a:xfrm>
          <a:prstGeom prst="line">
            <a:avLst/>
          </a:prstGeom>
          <a:ln>
            <a:solidFill>
              <a:srgbClr val="B4C8C8"/>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283B18B-A4A9-8B26-1D66-E9974C493C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7040" y="5897880"/>
            <a:ext cx="1188720" cy="594360"/>
          </a:xfrm>
          <a:prstGeom prst="rect">
            <a:avLst/>
          </a:prstGeom>
        </p:spPr>
      </p:pic>
      <p:sp>
        <p:nvSpPr>
          <p:cNvPr id="11" name="TextBox 10">
            <a:extLst>
              <a:ext uri="{FF2B5EF4-FFF2-40B4-BE49-F238E27FC236}">
                <a16:creationId xmlns:a16="http://schemas.microsoft.com/office/drawing/2014/main" id="{878CAB50-8CD5-C29A-6B78-A23FB63C201A}"/>
              </a:ext>
            </a:extLst>
          </p:cNvPr>
          <p:cNvSpPr txBox="1"/>
          <p:nvPr/>
        </p:nvSpPr>
        <p:spPr>
          <a:xfrm>
            <a:off x="7543800" y="6676906"/>
            <a:ext cx="4343400" cy="184666"/>
          </a:xfrm>
          <a:prstGeom prst="rect">
            <a:avLst/>
          </a:prstGeom>
          <a:noFill/>
        </p:spPr>
        <p:txBody>
          <a:bodyPr wrap="square" rtlCol="0">
            <a:spAutoFit/>
          </a:bodyPr>
          <a:lstStyle/>
          <a:p>
            <a:pPr algn="r"/>
            <a:r>
              <a:rPr lang="en-US" sz="600" dirty="0">
                <a:solidFill>
                  <a:srgbClr val="1B365D"/>
                </a:solidFill>
                <a:latin typeface="Azo Sans" panose="020B0603030303020204" pitchFamily="34" charset="0"/>
              </a:rPr>
              <a:t>Copyright © 2024 IMB, Global Research</a:t>
            </a:r>
          </a:p>
        </p:txBody>
      </p:sp>
    </p:spTree>
    <p:extLst>
      <p:ext uri="{BB962C8B-B14F-4D97-AF65-F5344CB8AC3E}">
        <p14:creationId xmlns:p14="http://schemas.microsoft.com/office/powerpoint/2010/main" val="146366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2" y="0"/>
            <a:ext cx="12191988" cy="6857993"/>
          </a:xfrm>
          <a:prstGeom prst="rect">
            <a:avLst/>
          </a:prstGeom>
        </p:spPr>
      </p:pic>
      <p:sp>
        <p:nvSpPr>
          <p:cNvPr id="3" name="TextBox 2"/>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Central Asian Peoples</a:t>
            </a:r>
          </a:p>
        </p:txBody>
      </p:sp>
      <p:sp>
        <p:nvSpPr>
          <p:cNvPr id="5" name="TextBox 4"/>
          <p:cNvSpPr txBox="1"/>
          <p:nvPr/>
        </p:nvSpPr>
        <p:spPr>
          <a:xfrm>
            <a:off x="4572001" y="5736848"/>
            <a:ext cx="5486398" cy="861774"/>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Central Asian Peoples</a:t>
            </a:r>
          </a:p>
          <a:p>
            <a:pPr algn="ctr">
              <a:spcBef>
                <a:spcPts val="600"/>
              </a:spcBef>
            </a:pPr>
            <a:r>
              <a:rPr lang="en-US" sz="1200" dirty="0">
                <a:solidFill>
                  <a:schemeClr val="bg1"/>
                </a:solidFill>
                <a:latin typeface="Azo Sans" panose="020B0603030303020204" pitchFamily="34" charset="0"/>
              </a:rPr>
              <a:t>394 People Groups with a combined population of 386 million</a:t>
            </a:r>
          </a:p>
          <a:p>
            <a:pPr algn="ctr">
              <a:spcBef>
                <a:spcPts val="600"/>
              </a:spcBef>
            </a:pPr>
            <a:r>
              <a:rPr lang="en-US" sz="1200" dirty="0">
                <a:solidFill>
                  <a:schemeClr val="bg1"/>
                </a:solidFill>
                <a:latin typeface="Azo Sans" panose="020B0603030303020204" pitchFamily="34" charset="0"/>
              </a:rPr>
              <a:t>302 thousand evangelical believers</a:t>
            </a:r>
          </a:p>
        </p:txBody>
      </p:sp>
      <p:cxnSp>
        <p:nvCxnSpPr>
          <p:cNvPr id="6" name="Straight Connector 5"/>
          <p:cNvCxnSpPr/>
          <p:nvPr/>
        </p:nvCxnSpPr>
        <p:spPr>
          <a:xfrm>
            <a:off x="4267200" y="5885467"/>
            <a:ext cx="0" cy="591533"/>
          </a:xfrm>
          <a:prstGeom prst="line">
            <a:avLst/>
          </a:prstGeom>
          <a:ln>
            <a:solidFill>
              <a:srgbClr val="B4C8C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6B86AAC-E5AE-4F6C-9FF0-9BAE4CD0AE92}"/>
              </a:ext>
            </a:extLst>
          </p:cNvPr>
          <p:cNvSpPr/>
          <p:nvPr/>
        </p:nvSpPr>
        <p:spPr>
          <a:xfrm>
            <a:off x="0" y="6673334"/>
            <a:ext cx="12192000" cy="184666"/>
          </a:xfrm>
          <a:prstGeom prst="rect">
            <a:avLst/>
          </a:prstGeom>
          <a:solidFill>
            <a:srgbClr val="F3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24BC51A-979A-4E22-BB70-B528C011D49C}"/>
              </a:ext>
            </a:extLst>
          </p:cNvPr>
          <p:cNvCxnSpPr/>
          <p:nvPr/>
        </p:nvCxnSpPr>
        <p:spPr>
          <a:xfrm>
            <a:off x="10287000" y="5885467"/>
            <a:ext cx="0" cy="591533"/>
          </a:xfrm>
          <a:prstGeom prst="line">
            <a:avLst/>
          </a:prstGeom>
          <a:ln>
            <a:solidFill>
              <a:srgbClr val="B4C8C8"/>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EC96BF-BD7B-2071-9E67-A2721634E4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7040" y="5897880"/>
            <a:ext cx="1188720" cy="594360"/>
          </a:xfrm>
          <a:prstGeom prst="rect">
            <a:avLst/>
          </a:prstGeom>
        </p:spPr>
      </p:pic>
      <p:sp>
        <p:nvSpPr>
          <p:cNvPr id="11" name="TextBox 10">
            <a:extLst>
              <a:ext uri="{FF2B5EF4-FFF2-40B4-BE49-F238E27FC236}">
                <a16:creationId xmlns:a16="http://schemas.microsoft.com/office/drawing/2014/main" id="{26C630EA-E3D7-4C8B-39BA-C7D07043E1A0}"/>
              </a:ext>
            </a:extLst>
          </p:cNvPr>
          <p:cNvSpPr txBox="1"/>
          <p:nvPr/>
        </p:nvSpPr>
        <p:spPr>
          <a:xfrm>
            <a:off x="7543800" y="6676906"/>
            <a:ext cx="4343400" cy="184666"/>
          </a:xfrm>
          <a:prstGeom prst="rect">
            <a:avLst/>
          </a:prstGeom>
          <a:noFill/>
        </p:spPr>
        <p:txBody>
          <a:bodyPr wrap="square" rtlCol="0">
            <a:spAutoFit/>
          </a:bodyPr>
          <a:lstStyle/>
          <a:p>
            <a:pPr algn="r"/>
            <a:r>
              <a:rPr lang="en-US" sz="600" dirty="0">
                <a:solidFill>
                  <a:srgbClr val="1B365D"/>
                </a:solidFill>
                <a:latin typeface="Azo Sans" panose="020B0603030303020204" pitchFamily="34" charset="0"/>
              </a:rPr>
              <a:t>Copyright © 2024 IMB, Global Research</a:t>
            </a:r>
          </a:p>
        </p:txBody>
      </p:sp>
    </p:spTree>
    <p:extLst>
      <p:ext uri="{BB962C8B-B14F-4D97-AF65-F5344CB8AC3E}">
        <p14:creationId xmlns:p14="http://schemas.microsoft.com/office/powerpoint/2010/main" val="282456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3" y="0"/>
            <a:ext cx="12191985" cy="6857991"/>
          </a:xfrm>
          <a:prstGeom prst="rect">
            <a:avLst/>
          </a:prstGeom>
        </p:spPr>
      </p:pic>
      <p:sp>
        <p:nvSpPr>
          <p:cNvPr id="3" name="TextBox 2"/>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Deaf Peoples</a:t>
            </a:r>
          </a:p>
        </p:txBody>
      </p:sp>
      <p:sp>
        <p:nvSpPr>
          <p:cNvPr id="5" name="TextBox 4"/>
          <p:cNvSpPr txBox="1"/>
          <p:nvPr/>
        </p:nvSpPr>
        <p:spPr>
          <a:xfrm>
            <a:off x="4572001" y="5736848"/>
            <a:ext cx="5486398" cy="861774"/>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Deaf Peoples</a:t>
            </a:r>
          </a:p>
          <a:p>
            <a:pPr algn="ctr">
              <a:spcBef>
                <a:spcPts val="600"/>
              </a:spcBef>
            </a:pPr>
            <a:r>
              <a:rPr lang="en-US" sz="1200" dirty="0">
                <a:solidFill>
                  <a:schemeClr val="bg1"/>
                </a:solidFill>
                <a:latin typeface="Azo Sans" panose="020B0603030303020204" pitchFamily="34" charset="0"/>
              </a:rPr>
              <a:t>234 People Groups with a combined population of 75 million</a:t>
            </a:r>
          </a:p>
          <a:p>
            <a:pPr algn="ctr">
              <a:spcBef>
                <a:spcPts val="600"/>
              </a:spcBef>
            </a:pPr>
            <a:r>
              <a:rPr lang="en-US" sz="1200" dirty="0">
                <a:solidFill>
                  <a:schemeClr val="bg1"/>
                </a:solidFill>
                <a:latin typeface="Azo Sans" panose="020B0603030303020204" pitchFamily="34" charset="0"/>
              </a:rPr>
              <a:t>210 thousand evangelical believers</a:t>
            </a:r>
          </a:p>
        </p:txBody>
      </p:sp>
      <p:cxnSp>
        <p:nvCxnSpPr>
          <p:cNvPr id="6" name="Straight Connector 5"/>
          <p:cNvCxnSpPr/>
          <p:nvPr/>
        </p:nvCxnSpPr>
        <p:spPr>
          <a:xfrm>
            <a:off x="4267200" y="5885467"/>
            <a:ext cx="0" cy="591533"/>
          </a:xfrm>
          <a:prstGeom prst="line">
            <a:avLst/>
          </a:prstGeom>
          <a:ln>
            <a:solidFill>
              <a:srgbClr val="B4C8C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6B86AAC-E5AE-4F6C-9FF0-9BAE4CD0AE92}"/>
              </a:ext>
            </a:extLst>
          </p:cNvPr>
          <p:cNvSpPr/>
          <p:nvPr/>
        </p:nvSpPr>
        <p:spPr>
          <a:xfrm>
            <a:off x="0" y="6673334"/>
            <a:ext cx="12192000" cy="184666"/>
          </a:xfrm>
          <a:prstGeom prst="rect">
            <a:avLst/>
          </a:prstGeom>
          <a:solidFill>
            <a:srgbClr val="F3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24BC51A-979A-4E22-BB70-B528C011D49C}"/>
              </a:ext>
            </a:extLst>
          </p:cNvPr>
          <p:cNvCxnSpPr/>
          <p:nvPr/>
        </p:nvCxnSpPr>
        <p:spPr>
          <a:xfrm>
            <a:off x="10287000" y="5885467"/>
            <a:ext cx="0" cy="591533"/>
          </a:xfrm>
          <a:prstGeom prst="line">
            <a:avLst/>
          </a:prstGeom>
          <a:ln>
            <a:solidFill>
              <a:srgbClr val="B4C8C8"/>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90C2773-C1ED-8520-2BC4-E1AB7611257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7040" y="5897880"/>
            <a:ext cx="1188720" cy="594360"/>
          </a:xfrm>
          <a:prstGeom prst="rect">
            <a:avLst/>
          </a:prstGeom>
        </p:spPr>
      </p:pic>
      <p:sp>
        <p:nvSpPr>
          <p:cNvPr id="11" name="TextBox 10">
            <a:extLst>
              <a:ext uri="{FF2B5EF4-FFF2-40B4-BE49-F238E27FC236}">
                <a16:creationId xmlns:a16="http://schemas.microsoft.com/office/drawing/2014/main" id="{FAF4E950-2455-F499-DC48-6B728C70E8A5}"/>
              </a:ext>
            </a:extLst>
          </p:cNvPr>
          <p:cNvSpPr txBox="1"/>
          <p:nvPr/>
        </p:nvSpPr>
        <p:spPr>
          <a:xfrm>
            <a:off x="7543800" y="6676906"/>
            <a:ext cx="4343400" cy="184666"/>
          </a:xfrm>
          <a:prstGeom prst="rect">
            <a:avLst/>
          </a:prstGeom>
          <a:noFill/>
        </p:spPr>
        <p:txBody>
          <a:bodyPr wrap="square" rtlCol="0">
            <a:spAutoFit/>
          </a:bodyPr>
          <a:lstStyle/>
          <a:p>
            <a:pPr algn="r"/>
            <a:r>
              <a:rPr lang="en-US" sz="600" dirty="0">
                <a:solidFill>
                  <a:srgbClr val="1B365D"/>
                </a:solidFill>
                <a:latin typeface="Azo Sans" panose="020B0603030303020204" pitchFamily="34" charset="0"/>
              </a:rPr>
              <a:t>Copyright © 2024 IMB, Global Research</a:t>
            </a:r>
          </a:p>
        </p:txBody>
      </p:sp>
    </p:spTree>
    <p:extLst>
      <p:ext uri="{BB962C8B-B14F-4D97-AF65-F5344CB8AC3E}">
        <p14:creationId xmlns:p14="http://schemas.microsoft.com/office/powerpoint/2010/main" val="90646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2" cy="6857994"/>
          </a:xfrm>
          <a:prstGeom prst="rect">
            <a:avLst/>
          </a:prstGeom>
        </p:spPr>
      </p:pic>
      <p:sp>
        <p:nvSpPr>
          <p:cNvPr id="3" name="TextBox 2"/>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European Peoples</a:t>
            </a:r>
          </a:p>
        </p:txBody>
      </p:sp>
      <p:sp>
        <p:nvSpPr>
          <p:cNvPr id="5" name="TextBox 4"/>
          <p:cNvSpPr txBox="1"/>
          <p:nvPr/>
        </p:nvSpPr>
        <p:spPr>
          <a:xfrm>
            <a:off x="4572001" y="5736848"/>
            <a:ext cx="5486398" cy="861774"/>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European Peoples</a:t>
            </a:r>
          </a:p>
          <a:p>
            <a:pPr algn="ctr">
              <a:spcBef>
                <a:spcPts val="600"/>
              </a:spcBef>
            </a:pPr>
            <a:r>
              <a:rPr lang="en-US" sz="1200" dirty="0">
                <a:solidFill>
                  <a:schemeClr val="bg1"/>
                </a:solidFill>
                <a:latin typeface="Azo Sans" panose="020B0603030303020204" pitchFamily="34" charset="0"/>
              </a:rPr>
              <a:t>691 People Groups with a combined population of 782 million</a:t>
            </a:r>
          </a:p>
          <a:p>
            <a:pPr algn="ctr">
              <a:spcBef>
                <a:spcPts val="600"/>
              </a:spcBef>
            </a:pPr>
            <a:r>
              <a:rPr lang="en-US" sz="1200" dirty="0">
                <a:solidFill>
                  <a:schemeClr val="bg1"/>
                </a:solidFill>
                <a:latin typeface="Azo Sans" panose="020B0603030303020204" pitchFamily="34" charset="0"/>
              </a:rPr>
              <a:t>8.7 million evangelical believers</a:t>
            </a:r>
          </a:p>
        </p:txBody>
      </p:sp>
      <p:cxnSp>
        <p:nvCxnSpPr>
          <p:cNvPr id="6" name="Straight Connector 5"/>
          <p:cNvCxnSpPr/>
          <p:nvPr/>
        </p:nvCxnSpPr>
        <p:spPr>
          <a:xfrm>
            <a:off x="4267200" y="5885467"/>
            <a:ext cx="0" cy="591533"/>
          </a:xfrm>
          <a:prstGeom prst="line">
            <a:avLst/>
          </a:prstGeom>
          <a:ln>
            <a:solidFill>
              <a:srgbClr val="B4C8C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6B86AAC-E5AE-4F6C-9FF0-9BAE4CD0AE92}"/>
              </a:ext>
            </a:extLst>
          </p:cNvPr>
          <p:cNvSpPr/>
          <p:nvPr/>
        </p:nvSpPr>
        <p:spPr>
          <a:xfrm>
            <a:off x="0" y="6673334"/>
            <a:ext cx="12192000" cy="184666"/>
          </a:xfrm>
          <a:prstGeom prst="rect">
            <a:avLst/>
          </a:prstGeom>
          <a:solidFill>
            <a:srgbClr val="F3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24BC51A-979A-4E22-BB70-B528C011D49C}"/>
              </a:ext>
            </a:extLst>
          </p:cNvPr>
          <p:cNvCxnSpPr/>
          <p:nvPr/>
        </p:nvCxnSpPr>
        <p:spPr>
          <a:xfrm>
            <a:off x="10287000" y="5885467"/>
            <a:ext cx="0" cy="591533"/>
          </a:xfrm>
          <a:prstGeom prst="line">
            <a:avLst/>
          </a:prstGeom>
          <a:ln>
            <a:solidFill>
              <a:srgbClr val="B4C8C8"/>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ACC8AAA-BCB9-5227-B5E2-A85883322A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7040" y="5897880"/>
            <a:ext cx="1188720" cy="594360"/>
          </a:xfrm>
          <a:prstGeom prst="rect">
            <a:avLst/>
          </a:prstGeom>
        </p:spPr>
      </p:pic>
      <p:sp>
        <p:nvSpPr>
          <p:cNvPr id="11" name="TextBox 10">
            <a:extLst>
              <a:ext uri="{FF2B5EF4-FFF2-40B4-BE49-F238E27FC236}">
                <a16:creationId xmlns:a16="http://schemas.microsoft.com/office/drawing/2014/main" id="{9B29E8CB-8FA3-376C-9879-006B1251EB63}"/>
              </a:ext>
            </a:extLst>
          </p:cNvPr>
          <p:cNvSpPr txBox="1"/>
          <p:nvPr/>
        </p:nvSpPr>
        <p:spPr>
          <a:xfrm>
            <a:off x="7543800" y="6676906"/>
            <a:ext cx="4343400" cy="184666"/>
          </a:xfrm>
          <a:prstGeom prst="rect">
            <a:avLst/>
          </a:prstGeom>
          <a:noFill/>
        </p:spPr>
        <p:txBody>
          <a:bodyPr wrap="square" rtlCol="0">
            <a:spAutoFit/>
          </a:bodyPr>
          <a:lstStyle/>
          <a:p>
            <a:pPr algn="r"/>
            <a:r>
              <a:rPr lang="en-US" sz="600" dirty="0">
                <a:solidFill>
                  <a:srgbClr val="1B365D"/>
                </a:solidFill>
                <a:latin typeface="Azo Sans" panose="020B0603030303020204" pitchFamily="34" charset="0"/>
              </a:rPr>
              <a:t>Copyright © 2024 IMB, Global Research</a:t>
            </a:r>
          </a:p>
        </p:txBody>
      </p:sp>
    </p:spTree>
    <p:extLst>
      <p:ext uri="{BB962C8B-B14F-4D97-AF65-F5344CB8AC3E}">
        <p14:creationId xmlns:p14="http://schemas.microsoft.com/office/powerpoint/2010/main" val="261382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1990" cy="6857994"/>
          </a:xfrm>
          <a:prstGeom prst="rect">
            <a:avLst/>
          </a:prstGeom>
        </p:spPr>
      </p:pic>
      <p:sp>
        <p:nvSpPr>
          <p:cNvPr id="3" name="TextBox 2"/>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Northern African and Middle Eastern Peoples</a:t>
            </a:r>
          </a:p>
        </p:txBody>
      </p:sp>
      <p:sp>
        <p:nvSpPr>
          <p:cNvPr id="5" name="TextBox 4"/>
          <p:cNvSpPr txBox="1"/>
          <p:nvPr/>
        </p:nvSpPr>
        <p:spPr>
          <a:xfrm>
            <a:off x="4572001" y="5736848"/>
            <a:ext cx="5486398" cy="861774"/>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Northern African and Middle Eastern Peoples</a:t>
            </a:r>
          </a:p>
          <a:p>
            <a:pPr algn="ctr">
              <a:spcBef>
                <a:spcPts val="600"/>
              </a:spcBef>
            </a:pPr>
            <a:r>
              <a:rPr lang="en-US" sz="1200" dirty="0">
                <a:solidFill>
                  <a:schemeClr val="bg1"/>
                </a:solidFill>
                <a:latin typeface="Azo Sans" panose="020B0603030303020204" pitchFamily="34" charset="0"/>
              </a:rPr>
              <a:t>813 People Groups with a combined population of 614 million</a:t>
            </a:r>
          </a:p>
          <a:p>
            <a:pPr algn="ctr">
              <a:spcBef>
                <a:spcPts val="600"/>
              </a:spcBef>
            </a:pPr>
            <a:r>
              <a:rPr lang="en-US" sz="1200" dirty="0">
                <a:solidFill>
                  <a:schemeClr val="bg1"/>
                </a:solidFill>
                <a:latin typeface="Azo Sans" panose="020B0603030303020204" pitchFamily="34" charset="0"/>
              </a:rPr>
              <a:t>8.4 million evangelical believers</a:t>
            </a:r>
          </a:p>
        </p:txBody>
      </p:sp>
      <p:cxnSp>
        <p:nvCxnSpPr>
          <p:cNvPr id="6" name="Straight Connector 5"/>
          <p:cNvCxnSpPr/>
          <p:nvPr/>
        </p:nvCxnSpPr>
        <p:spPr>
          <a:xfrm>
            <a:off x="4267200" y="5885467"/>
            <a:ext cx="0" cy="591533"/>
          </a:xfrm>
          <a:prstGeom prst="line">
            <a:avLst/>
          </a:prstGeom>
          <a:ln>
            <a:solidFill>
              <a:srgbClr val="B4C8C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6B86AAC-E5AE-4F6C-9FF0-9BAE4CD0AE92}"/>
              </a:ext>
            </a:extLst>
          </p:cNvPr>
          <p:cNvSpPr/>
          <p:nvPr/>
        </p:nvSpPr>
        <p:spPr>
          <a:xfrm>
            <a:off x="0" y="6673334"/>
            <a:ext cx="12192000" cy="184666"/>
          </a:xfrm>
          <a:prstGeom prst="rect">
            <a:avLst/>
          </a:prstGeom>
          <a:solidFill>
            <a:srgbClr val="F3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24BC51A-979A-4E22-BB70-B528C011D49C}"/>
              </a:ext>
            </a:extLst>
          </p:cNvPr>
          <p:cNvCxnSpPr/>
          <p:nvPr/>
        </p:nvCxnSpPr>
        <p:spPr>
          <a:xfrm>
            <a:off x="10287000" y="5885467"/>
            <a:ext cx="0" cy="591533"/>
          </a:xfrm>
          <a:prstGeom prst="line">
            <a:avLst/>
          </a:prstGeom>
          <a:ln>
            <a:solidFill>
              <a:srgbClr val="B4C8C8"/>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6A30EBA-D3E1-CA15-CE39-FE725A735E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7040" y="5897880"/>
            <a:ext cx="1188720" cy="594360"/>
          </a:xfrm>
          <a:prstGeom prst="rect">
            <a:avLst/>
          </a:prstGeom>
        </p:spPr>
      </p:pic>
      <p:sp>
        <p:nvSpPr>
          <p:cNvPr id="11" name="TextBox 10">
            <a:extLst>
              <a:ext uri="{FF2B5EF4-FFF2-40B4-BE49-F238E27FC236}">
                <a16:creationId xmlns:a16="http://schemas.microsoft.com/office/drawing/2014/main" id="{6B52838C-9F32-B2E3-27AB-E2552A3D9EC0}"/>
              </a:ext>
            </a:extLst>
          </p:cNvPr>
          <p:cNvSpPr txBox="1"/>
          <p:nvPr/>
        </p:nvSpPr>
        <p:spPr>
          <a:xfrm>
            <a:off x="7543800" y="6676906"/>
            <a:ext cx="4343400" cy="184666"/>
          </a:xfrm>
          <a:prstGeom prst="rect">
            <a:avLst/>
          </a:prstGeom>
          <a:noFill/>
        </p:spPr>
        <p:txBody>
          <a:bodyPr wrap="square" rtlCol="0">
            <a:spAutoFit/>
          </a:bodyPr>
          <a:lstStyle/>
          <a:p>
            <a:pPr algn="r"/>
            <a:r>
              <a:rPr lang="en-US" sz="600" dirty="0">
                <a:solidFill>
                  <a:srgbClr val="1B365D"/>
                </a:solidFill>
                <a:latin typeface="Azo Sans" panose="020B0603030303020204" pitchFamily="34" charset="0"/>
              </a:rPr>
              <a:t>Copyright © 2024 IMB, Global Research</a:t>
            </a:r>
          </a:p>
        </p:txBody>
      </p:sp>
    </p:spTree>
    <p:extLst>
      <p:ext uri="{BB962C8B-B14F-4D97-AF65-F5344CB8AC3E}">
        <p14:creationId xmlns:p14="http://schemas.microsoft.com/office/powerpoint/2010/main" val="428908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2" y="0"/>
            <a:ext cx="12191988" cy="6857992"/>
          </a:xfrm>
          <a:prstGeom prst="rect">
            <a:avLst/>
          </a:prstGeom>
        </p:spPr>
      </p:pic>
      <p:sp>
        <p:nvSpPr>
          <p:cNvPr id="3" name="TextBox 2"/>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South Asian Peoples</a:t>
            </a:r>
          </a:p>
        </p:txBody>
      </p:sp>
      <p:sp>
        <p:nvSpPr>
          <p:cNvPr id="5" name="TextBox 4"/>
          <p:cNvSpPr txBox="1"/>
          <p:nvPr/>
        </p:nvSpPr>
        <p:spPr>
          <a:xfrm>
            <a:off x="4572001" y="5736848"/>
            <a:ext cx="5486398" cy="861774"/>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South Asian Peoples</a:t>
            </a:r>
          </a:p>
          <a:p>
            <a:pPr algn="ctr">
              <a:spcBef>
                <a:spcPts val="600"/>
              </a:spcBef>
            </a:pPr>
            <a:r>
              <a:rPr lang="en-US" sz="1200" dirty="0">
                <a:solidFill>
                  <a:schemeClr val="bg1"/>
                </a:solidFill>
                <a:latin typeface="Azo Sans" panose="020B0603030303020204" pitchFamily="34" charset="0"/>
              </a:rPr>
              <a:t>2,678 People Groups with a combined population of 1.9 billion</a:t>
            </a:r>
          </a:p>
          <a:p>
            <a:pPr algn="ctr">
              <a:spcBef>
                <a:spcPts val="600"/>
              </a:spcBef>
            </a:pPr>
            <a:r>
              <a:rPr lang="en-US" sz="1200" dirty="0">
                <a:solidFill>
                  <a:schemeClr val="bg1"/>
                </a:solidFill>
                <a:latin typeface="Azo Sans" panose="020B0603030303020204" pitchFamily="34" charset="0"/>
              </a:rPr>
              <a:t>23 million evangelical believers</a:t>
            </a:r>
          </a:p>
        </p:txBody>
      </p:sp>
      <p:cxnSp>
        <p:nvCxnSpPr>
          <p:cNvPr id="6" name="Straight Connector 5"/>
          <p:cNvCxnSpPr/>
          <p:nvPr/>
        </p:nvCxnSpPr>
        <p:spPr>
          <a:xfrm>
            <a:off x="4267200" y="5885467"/>
            <a:ext cx="0" cy="591533"/>
          </a:xfrm>
          <a:prstGeom prst="line">
            <a:avLst/>
          </a:prstGeom>
          <a:ln>
            <a:solidFill>
              <a:srgbClr val="B4C8C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6B86AAC-E5AE-4F6C-9FF0-9BAE4CD0AE92}"/>
              </a:ext>
            </a:extLst>
          </p:cNvPr>
          <p:cNvSpPr/>
          <p:nvPr/>
        </p:nvSpPr>
        <p:spPr>
          <a:xfrm>
            <a:off x="0" y="6673334"/>
            <a:ext cx="12192000" cy="184666"/>
          </a:xfrm>
          <a:prstGeom prst="rect">
            <a:avLst/>
          </a:prstGeom>
          <a:solidFill>
            <a:srgbClr val="F3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24BC51A-979A-4E22-BB70-B528C011D49C}"/>
              </a:ext>
            </a:extLst>
          </p:cNvPr>
          <p:cNvCxnSpPr/>
          <p:nvPr/>
        </p:nvCxnSpPr>
        <p:spPr>
          <a:xfrm>
            <a:off x="10287000" y="5885467"/>
            <a:ext cx="0" cy="591533"/>
          </a:xfrm>
          <a:prstGeom prst="line">
            <a:avLst/>
          </a:prstGeom>
          <a:ln>
            <a:solidFill>
              <a:srgbClr val="B4C8C8"/>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A78D11A-6750-7282-08B0-247A76CD5F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7040" y="5897880"/>
            <a:ext cx="1188720" cy="594360"/>
          </a:xfrm>
          <a:prstGeom prst="rect">
            <a:avLst/>
          </a:prstGeom>
        </p:spPr>
      </p:pic>
      <p:sp>
        <p:nvSpPr>
          <p:cNvPr id="11" name="TextBox 10">
            <a:extLst>
              <a:ext uri="{FF2B5EF4-FFF2-40B4-BE49-F238E27FC236}">
                <a16:creationId xmlns:a16="http://schemas.microsoft.com/office/drawing/2014/main" id="{9A06698F-015D-B9A4-EDA5-D015CF509280}"/>
              </a:ext>
            </a:extLst>
          </p:cNvPr>
          <p:cNvSpPr txBox="1"/>
          <p:nvPr/>
        </p:nvSpPr>
        <p:spPr>
          <a:xfrm>
            <a:off x="7543800" y="6676906"/>
            <a:ext cx="4343400" cy="184666"/>
          </a:xfrm>
          <a:prstGeom prst="rect">
            <a:avLst/>
          </a:prstGeom>
          <a:noFill/>
        </p:spPr>
        <p:txBody>
          <a:bodyPr wrap="square" rtlCol="0">
            <a:spAutoFit/>
          </a:bodyPr>
          <a:lstStyle/>
          <a:p>
            <a:pPr algn="r"/>
            <a:r>
              <a:rPr lang="en-US" sz="600" dirty="0">
                <a:solidFill>
                  <a:srgbClr val="1B365D"/>
                </a:solidFill>
                <a:latin typeface="Azo Sans" panose="020B0603030303020204" pitchFamily="34" charset="0"/>
              </a:rPr>
              <a:t>Copyright © 2024 IMB, Global Research</a:t>
            </a:r>
          </a:p>
        </p:txBody>
      </p:sp>
    </p:spTree>
    <p:extLst>
      <p:ext uri="{BB962C8B-B14F-4D97-AF65-F5344CB8AC3E}">
        <p14:creationId xmlns:p14="http://schemas.microsoft.com/office/powerpoint/2010/main" val="409199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p:properties xmlns:p="http://schemas.microsoft.com/office/2006/metadata/properties" xmlns:xsi="http://www.w3.org/2001/XMLSchema-instance">
  <documentManagement>
    <lcf76f155ced4ddcb4097134ff3c332f xmlns="9b5afd84-3d95-4eae-8a54-ac27df908935">
      <Terms xmlns="http://schemas.microsoft.com/office/infopath/2007/PartnerControls"/>
    </lcf76f155ced4ddcb4097134ff3c332f>
    <PublishedPBI xmlns="9b5afd84-3d95-4eae-8a54-ac27df908935">false</PublishedPBI>
    <TaxCatchAll xmlns="b33c7cd5-7c49-44bb-ad28-1170a79a72c3" xsi:nil="true"/>
    <VizLicense xmlns="9b5afd84-3d95-4eae-8a54-ac27df908935" xsi:nil="true"/>
    <SharedWithUsers xmlns="b33c7cd5-7c49-44bb-ad28-1170a79a72c3">
      <UserInfo>
        <DisplayName/>
        <AccountId xsi:nil="true"/>
        <AccountType/>
      </UserInfo>
    </SharedWithUsers>
    <MediaLengthInSeconds xmlns="9b5afd84-3d95-4eae-8a54-ac27df908935"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EsriMapsInfo xmlns="ESRI.ArcGIS.Mapping.OfficeIntegration.PowerPointInfo">
  <Version>Version1</Version>
  <RequiresSignIn>False</RequiresSignIn>
</EsriMapsInfo>
</file>

<file path=customXml/item6.xml><?xml version="1.0" encoding="utf-8"?>
<ct:contentTypeSchema xmlns:ct="http://schemas.microsoft.com/office/2006/metadata/contentType" xmlns:ma="http://schemas.microsoft.com/office/2006/metadata/properties/metaAttributes" ct:_="" ma:_="" ma:contentTypeName="Document" ma:contentTypeID="0x0101001FB1D980B6364B46B9732B5C8B746A88" ma:contentTypeVersion="16" ma:contentTypeDescription="Create a new document." ma:contentTypeScope="" ma:versionID="34ea02b8acaf63a5fd3a559acee4dd1f">
  <xsd:schema xmlns:xsd="http://www.w3.org/2001/XMLSchema" xmlns:xs="http://www.w3.org/2001/XMLSchema" xmlns:p="http://schemas.microsoft.com/office/2006/metadata/properties" xmlns:ns2="9b5afd84-3d95-4eae-8a54-ac27df908935" xmlns:ns3="b33c7cd5-7c49-44bb-ad28-1170a79a72c3" targetNamespace="http://schemas.microsoft.com/office/2006/metadata/properties" ma:root="true" ma:fieldsID="070393c27a38e56d4fce9041283b2e6b" ns2:_="" ns3:_="">
    <xsd:import namespace="9b5afd84-3d95-4eae-8a54-ac27df908935"/>
    <xsd:import namespace="b33c7cd5-7c49-44bb-ad28-1170a79a72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VizLicense" minOccurs="0"/>
                <xsd:element ref="ns2:PublishedPBI"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afd84-3d95-4eae-8a54-ac27df9089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3f473f5-fa69-402b-b6e7-3ef715960da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VizLicense" ma:index="19" nillable="true" ma:displayName="Viz License" ma:description="Select any license that this PBI requires" ma:format="Dropdown" ma:internalName="VizLicense">
      <xsd:complexType>
        <xsd:complexContent>
          <xsd:extension base="dms:MultiChoice">
            <xsd:sequence>
              <xsd:element name="Value" maxOccurs="unbounded" minOccurs="0" nillable="true">
                <xsd:simpleType>
                  <xsd:restriction base="dms:Choice">
                    <xsd:enumeration value="ESRI"/>
                    <xsd:enumeration value="Zoom Charts"/>
                    <xsd:enumeration value="xViz"/>
                    <xsd:enumeration value="Depreciated Map"/>
                  </xsd:restriction>
                </xsd:simpleType>
              </xsd:element>
            </xsd:sequence>
          </xsd:extension>
        </xsd:complexContent>
      </xsd:complexType>
    </xsd:element>
    <xsd:element name="PublishedPBI" ma:index="20" nillable="true" ma:displayName="Published PBI" ma:default="0" ma:format="Dropdown" ma:internalName="PublishedPBI">
      <xsd:simpleType>
        <xsd:restriction base="dms:Boolea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3c7cd5-7c49-44bb-ad28-1170a79a72c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656c928-ded1-4e58-8ba4-5ccedb327ff7}" ma:internalName="TaxCatchAll" ma:showField="CatchAllData" ma:web="b33c7cd5-7c49-44bb-ad28-1170a79a72c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7862E92-2347-4FC5-AFC8-75E1236BAE20}">
  <ds:schemaRefs>
    <ds:schemaRef ds:uri="ESRI.ArcGIS.Mapping.OfficeIntegration.PowerPointInfo"/>
  </ds:schemaRefs>
</ds:datastoreItem>
</file>

<file path=customXml/itemProps2.xml><?xml version="1.0" encoding="utf-8"?>
<ds:datastoreItem xmlns:ds="http://schemas.openxmlformats.org/officeDocument/2006/customXml" ds:itemID="{FB6F445E-5ED3-4804-BF79-A282B7FFAB20}">
  <ds:schemaRefs>
    <ds:schemaRef ds:uri="ESRI.ArcGIS.Mapping.OfficeIntegration.PowerPointInfo"/>
  </ds:schemaRefs>
</ds:datastoreItem>
</file>

<file path=customXml/itemProps3.xml><?xml version="1.0" encoding="utf-8"?>
<ds:datastoreItem xmlns:ds="http://schemas.openxmlformats.org/officeDocument/2006/customXml" ds:itemID="{1A6D2715-3D96-4324-BAC1-01398DB63802}">
  <ds:schemaRefs>
    <ds:schemaRef ds:uri="http://schemas.microsoft.com/office/2006/metadata/properties"/>
    <ds:schemaRef ds:uri="http://purl.org/dc/elements/1.1/"/>
    <ds:schemaRef ds:uri="http://schemas.microsoft.com/office/2006/documentManagement/types"/>
    <ds:schemaRef ds:uri="http://purl.org/dc/terms/"/>
    <ds:schemaRef ds:uri="http://purl.org/dc/dcmitype/"/>
    <ds:schemaRef ds:uri="http://www.w3.org/XML/1998/namespace"/>
    <ds:schemaRef ds:uri="http://schemas.microsoft.com/sharepoint/v3"/>
    <ds:schemaRef ds:uri="http://schemas.openxmlformats.org/package/2006/metadata/core-properties"/>
    <ds:schemaRef ds:uri="9b5afd84-3d95-4eae-8a54-ac27df908935"/>
    <ds:schemaRef ds:uri="http://schemas.microsoft.com/office/infopath/2007/PartnerControls"/>
    <ds:schemaRef ds:uri="b33c7cd5-7c49-44bb-ad28-1170a79a72c3"/>
  </ds:schemaRefs>
</ds:datastoreItem>
</file>

<file path=customXml/itemProps4.xml><?xml version="1.0" encoding="utf-8"?>
<ds:datastoreItem xmlns:ds="http://schemas.openxmlformats.org/officeDocument/2006/customXml" ds:itemID="{24096C95-DF28-408A-BBAD-552A4EEB1F58}">
  <ds:schemaRefs>
    <ds:schemaRef ds:uri="http://schemas.microsoft.com/sharepoint/v3/contenttype/forms"/>
  </ds:schemaRefs>
</ds:datastoreItem>
</file>

<file path=customXml/itemProps5.xml><?xml version="1.0" encoding="utf-8"?>
<ds:datastoreItem xmlns:ds="http://schemas.openxmlformats.org/officeDocument/2006/customXml" ds:itemID="{C1295D68-ADAF-4DA6-ABED-27C97D14F0BE}">
  <ds:schemaRefs>
    <ds:schemaRef ds:uri="ESRI.ArcGIS.Mapping.OfficeIntegration.PowerPointInfo"/>
  </ds:schemaRefs>
</ds:datastoreItem>
</file>

<file path=customXml/itemProps6.xml><?xml version="1.0" encoding="utf-8"?>
<ds:datastoreItem xmlns:ds="http://schemas.openxmlformats.org/officeDocument/2006/customXml" ds:itemID="{DE9C13E7-FFA9-46A3-9BFE-685544586D41}"/>
</file>

<file path=customXml/itemProps7.xml><?xml version="1.0" encoding="utf-8"?>
<ds:datastoreItem xmlns:ds="http://schemas.openxmlformats.org/officeDocument/2006/customXml" ds:itemID="{5BD556E1-BDAF-4941-A099-E02E3993BD7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2220</TotalTime>
  <Words>1001</Words>
  <Application>Microsoft Office PowerPoint</Application>
  <PresentationFormat>Widescreen</PresentationFormat>
  <Paragraphs>70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Azo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jcourson</dc:creator>
  <cp:lastModifiedBy>Jim Courson</cp:lastModifiedBy>
  <cp:revision>97</cp:revision>
  <cp:lastPrinted>2019-04-24T17:45:21Z</cp:lastPrinted>
  <dcterms:created xsi:type="dcterms:W3CDTF">2011-12-07T12:35:55Z</dcterms:created>
  <dcterms:modified xsi:type="dcterms:W3CDTF">2024-01-23T20:04:19Z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0x0101001FB1D980B6364B46B9732B5C8B746A88</vt:lpwstr>
  </property>
  <property fmtid="{D5CDD505-2E9C-101B-9397-08002B2CF9AE}" pid="3" name="Order">
    <vt:r8>18733300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