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1"/>
  </p:sldMasterIdLst>
  <p:notesMasterIdLst>
    <p:notesMasterId r:id="rId24"/>
  </p:notesMasterIdLst>
  <p:sldIdLst>
    <p:sldId id="258" r:id="rId12"/>
    <p:sldId id="285" r:id="rId13"/>
    <p:sldId id="282" r:id="rId14"/>
    <p:sldId id="270" r:id="rId15"/>
    <p:sldId id="271" r:id="rId16"/>
    <p:sldId id="265" r:id="rId17"/>
    <p:sldId id="264" r:id="rId18"/>
    <p:sldId id="272" r:id="rId19"/>
    <p:sldId id="273" r:id="rId20"/>
    <p:sldId id="274" r:id="rId21"/>
    <p:sldId id="275" r:id="rId22"/>
    <p:sldId id="286" r:id="rId2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365D"/>
    <a:srgbClr val="007161"/>
    <a:srgbClr val="009681"/>
    <a:srgbClr val="99D5CD"/>
    <a:srgbClr val="F3D54E"/>
    <a:srgbClr val="ED4C40"/>
    <a:srgbClr val="8A2C38"/>
    <a:srgbClr val="E87722"/>
    <a:srgbClr val="EAD124"/>
    <a:srgbClr val="EADA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2DB05E-8B6E-4D51-A452-64DCEAB59DC8}" v="58" dt="2023-01-17T15:55:44.3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173" autoAdjust="0"/>
  </p:normalViewPr>
  <p:slideViewPr>
    <p:cSldViewPr>
      <p:cViewPr varScale="1">
        <p:scale>
          <a:sx n="143" d="100"/>
          <a:sy n="143" d="100"/>
        </p:scale>
        <p:origin x="936" y="12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ableStyles" Target="tableStyles.xml"/><Relationship Id="rId10" Type="http://schemas.openxmlformats.org/officeDocument/2006/relationships/customXml" Target="../customXml/item10.xml"/><Relationship Id="rId19" Type="http://schemas.openxmlformats.org/officeDocument/2006/relationships/slide" Target="slides/slide8.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urson, Jim" userId="b53773d6-f189-4928-b874-56d7b7c839e0" providerId="ADAL" clId="{8D2DB05E-8B6E-4D51-A452-64DCEAB59DC8}"/>
    <pc:docChg chg="undo custSel addSld delSld modSld modMainMaster">
      <pc:chgData name="Courson, Jim" userId="b53773d6-f189-4928-b874-56d7b7c839e0" providerId="ADAL" clId="{8D2DB05E-8B6E-4D51-A452-64DCEAB59DC8}" dt="2023-01-17T15:55:50.856" v="1255" actId="478"/>
      <pc:docMkLst>
        <pc:docMk/>
      </pc:docMkLst>
      <pc:sldChg chg="addSp delSp modSp mod">
        <pc:chgData name="Courson, Jim" userId="b53773d6-f189-4928-b874-56d7b7c839e0" providerId="ADAL" clId="{8D2DB05E-8B6E-4D51-A452-64DCEAB59DC8}" dt="2023-01-17T15:05:21.623" v="1112" actId="2711"/>
        <pc:sldMkLst>
          <pc:docMk/>
          <pc:sldMk cId="2103301241" sldId="258"/>
        </pc:sldMkLst>
        <pc:spChg chg="del">
          <ac:chgData name="Courson, Jim" userId="b53773d6-f189-4928-b874-56d7b7c839e0" providerId="ADAL" clId="{8D2DB05E-8B6E-4D51-A452-64DCEAB59DC8}" dt="2023-01-17T15:03:58.724" v="1105" actId="478"/>
          <ac:spMkLst>
            <pc:docMk/>
            <pc:sldMk cId="2103301241" sldId="258"/>
            <ac:spMk id="2" creationId="{3420B232-6675-9C47-A354-E2527B68FAE4}"/>
          </ac:spMkLst>
        </pc:spChg>
        <pc:spChg chg="add del mod">
          <ac:chgData name="Courson, Jim" userId="b53773d6-f189-4928-b874-56d7b7c839e0" providerId="ADAL" clId="{8D2DB05E-8B6E-4D51-A452-64DCEAB59DC8}" dt="2023-01-17T15:03:55.791" v="1104" actId="478"/>
          <ac:spMkLst>
            <pc:docMk/>
            <pc:sldMk cId="2103301241" sldId="258"/>
            <ac:spMk id="3" creationId="{4B6A2E6F-3467-A442-9EFC-CE1B10EDF538}"/>
          </ac:spMkLst>
        </pc:spChg>
        <pc:spChg chg="del">
          <ac:chgData name="Courson, Jim" userId="b53773d6-f189-4928-b874-56d7b7c839e0" providerId="ADAL" clId="{8D2DB05E-8B6E-4D51-A452-64DCEAB59DC8}" dt="2023-01-17T15:04:14.967" v="1107" actId="478"/>
          <ac:spMkLst>
            <pc:docMk/>
            <pc:sldMk cId="2103301241" sldId="258"/>
            <ac:spMk id="4" creationId="{C5419794-1C98-29FF-630F-3DF1F20E8C54}"/>
          </ac:spMkLst>
        </pc:spChg>
        <pc:spChg chg="add mod">
          <ac:chgData name="Courson, Jim" userId="b53773d6-f189-4928-b874-56d7b7c839e0" providerId="ADAL" clId="{8D2DB05E-8B6E-4D51-A452-64DCEAB59DC8}" dt="2023-01-17T15:03:46.618" v="1100" actId="21"/>
          <ac:spMkLst>
            <pc:docMk/>
            <pc:sldMk cId="2103301241" sldId="258"/>
            <ac:spMk id="5" creationId="{DBE170BE-3FF8-0E86-161E-79DF9AB1CEA4}"/>
          </ac:spMkLst>
        </pc:spChg>
        <pc:spChg chg="add mod">
          <ac:chgData name="Courson, Jim" userId="b53773d6-f189-4928-b874-56d7b7c839e0" providerId="ADAL" clId="{8D2DB05E-8B6E-4D51-A452-64DCEAB59DC8}" dt="2023-01-17T15:05:11.739" v="1111" actId="2711"/>
          <ac:spMkLst>
            <pc:docMk/>
            <pc:sldMk cId="2103301241" sldId="258"/>
            <ac:spMk id="6" creationId="{FC934C96-F0CB-42F6-2B22-A29AC341D775}"/>
          </ac:spMkLst>
        </pc:spChg>
        <pc:spChg chg="add mod">
          <ac:chgData name="Courson, Jim" userId="b53773d6-f189-4928-b874-56d7b7c839e0" providerId="ADAL" clId="{8D2DB05E-8B6E-4D51-A452-64DCEAB59DC8}" dt="2023-01-17T15:05:21.623" v="1112" actId="2711"/>
          <ac:spMkLst>
            <pc:docMk/>
            <pc:sldMk cId="2103301241" sldId="258"/>
            <ac:spMk id="7" creationId="{7CC207A4-B593-63A9-44D1-B3368E46E0FF}"/>
          </ac:spMkLst>
        </pc:spChg>
      </pc:sldChg>
      <pc:sldChg chg="addSp delSp modSp mod modNotes modNotesTx">
        <pc:chgData name="Courson, Jim" userId="b53773d6-f189-4928-b874-56d7b7c839e0" providerId="ADAL" clId="{8D2DB05E-8B6E-4D51-A452-64DCEAB59DC8}" dt="2023-01-17T15:39:14.405" v="1245"/>
        <pc:sldMkLst>
          <pc:docMk/>
          <pc:sldMk cId="2896474485" sldId="264"/>
        </pc:sldMkLst>
        <pc:spChg chg="mod">
          <ac:chgData name="Courson, Jim" userId="b53773d6-f189-4928-b874-56d7b7c839e0" providerId="ADAL" clId="{8D2DB05E-8B6E-4D51-A452-64DCEAB59DC8}" dt="2023-01-17T15:14:13.106" v="1169" actId="2711"/>
          <ac:spMkLst>
            <pc:docMk/>
            <pc:sldMk cId="2896474485" sldId="264"/>
            <ac:spMk id="3" creationId="{00000000-0000-0000-0000-000000000000}"/>
          </ac:spMkLst>
        </pc:spChg>
        <pc:spChg chg="mod">
          <ac:chgData name="Courson, Jim" userId="b53773d6-f189-4928-b874-56d7b7c839e0" providerId="ADAL" clId="{8D2DB05E-8B6E-4D51-A452-64DCEAB59DC8}" dt="2023-01-17T15:12:37.120" v="1157" actId="2711"/>
          <ac:spMkLst>
            <pc:docMk/>
            <pc:sldMk cId="2896474485" sldId="264"/>
            <ac:spMk id="5" creationId="{00000000-0000-0000-0000-000000000000}"/>
          </ac:spMkLst>
        </pc:spChg>
        <pc:spChg chg="add mod">
          <ac:chgData name="Courson, Jim" userId="b53773d6-f189-4928-b874-56d7b7c839e0" providerId="ADAL" clId="{8D2DB05E-8B6E-4D51-A452-64DCEAB59DC8}" dt="2023-01-17T15:39:14.405" v="1245"/>
          <ac:spMkLst>
            <pc:docMk/>
            <pc:sldMk cId="2896474485" sldId="264"/>
            <ac:spMk id="6" creationId="{938A8C11-52F1-90C0-F4D4-C87A5E50B42B}"/>
          </ac:spMkLst>
        </pc:spChg>
        <pc:spChg chg="add mod">
          <ac:chgData name="Courson, Jim" userId="b53773d6-f189-4928-b874-56d7b7c839e0" providerId="ADAL" clId="{8D2DB05E-8B6E-4D51-A452-64DCEAB59DC8}" dt="2023-01-17T15:39:14.405" v="1245"/>
          <ac:spMkLst>
            <pc:docMk/>
            <pc:sldMk cId="2896474485" sldId="264"/>
            <ac:spMk id="7" creationId="{C17A8FDE-2CAF-5D36-1831-D855EAE121DC}"/>
          </ac:spMkLst>
        </pc:spChg>
        <pc:spChg chg="del mod">
          <ac:chgData name="Courson, Jim" userId="b53773d6-f189-4928-b874-56d7b7c839e0" providerId="ADAL" clId="{8D2DB05E-8B6E-4D51-A452-64DCEAB59DC8}" dt="2023-01-17T15:37:13.684" v="1190" actId="478"/>
          <ac:spMkLst>
            <pc:docMk/>
            <pc:sldMk cId="2896474485" sldId="264"/>
            <ac:spMk id="10" creationId="{4BA5F109-61FD-4324-A280-BAEEB6BFC716}"/>
          </ac:spMkLst>
        </pc:spChg>
        <pc:spChg chg="del mod">
          <ac:chgData name="Courson, Jim" userId="b53773d6-f189-4928-b874-56d7b7c839e0" providerId="ADAL" clId="{8D2DB05E-8B6E-4D51-A452-64DCEAB59DC8}" dt="2023-01-17T15:37:15.188" v="1191" actId="478"/>
          <ac:spMkLst>
            <pc:docMk/>
            <pc:sldMk cId="2896474485" sldId="264"/>
            <ac:spMk id="11" creationId="{8DEE5D73-458B-4B4C-B389-E737C079D22B}"/>
          </ac:spMkLst>
        </pc:spChg>
        <pc:picChg chg="add mod">
          <ac:chgData name="Courson, Jim" userId="b53773d6-f189-4928-b874-56d7b7c839e0" providerId="ADAL" clId="{8D2DB05E-8B6E-4D51-A452-64DCEAB59DC8}" dt="2023-01-17T11:57:37.024" v="484"/>
          <ac:picMkLst>
            <pc:docMk/>
            <pc:sldMk cId="2896474485" sldId="264"/>
            <ac:picMk id="2" creationId="{C45363EB-5BFE-1D84-107F-12CA6A5CF207}"/>
          </ac:picMkLst>
        </pc:picChg>
        <pc:picChg chg="mod">
          <ac:chgData name="Courson, Jim" userId="b53773d6-f189-4928-b874-56d7b7c839e0" providerId="ADAL" clId="{8D2DB05E-8B6E-4D51-A452-64DCEAB59DC8}" dt="2023-01-17T11:40:55.916" v="245" actId="1076"/>
          <ac:picMkLst>
            <pc:docMk/>
            <pc:sldMk cId="2896474485" sldId="264"/>
            <ac:picMk id="4" creationId="{00000000-0000-0000-0000-000000000000}"/>
          </ac:picMkLst>
        </pc:picChg>
        <pc:picChg chg="del">
          <ac:chgData name="Courson, Jim" userId="b53773d6-f189-4928-b874-56d7b7c839e0" providerId="ADAL" clId="{8D2DB05E-8B6E-4D51-A452-64DCEAB59DC8}" dt="2023-01-17T11:56:43.739" v="473" actId="478"/>
          <ac:picMkLst>
            <pc:docMk/>
            <pc:sldMk cId="2896474485" sldId="264"/>
            <ac:picMk id="12" creationId="{8F0CF0CF-5DE2-48F3-82CC-320BFC8F6C2C}"/>
          </ac:picMkLst>
        </pc:picChg>
      </pc:sldChg>
      <pc:sldChg chg="addSp delSp modSp mod modNotes modNotesTx">
        <pc:chgData name="Courson, Jim" userId="b53773d6-f189-4928-b874-56d7b7c839e0" providerId="ADAL" clId="{8D2DB05E-8B6E-4D51-A452-64DCEAB59DC8}" dt="2023-01-17T15:39:13.544" v="1244"/>
        <pc:sldMkLst>
          <pc:docMk/>
          <pc:sldMk cId="3407919262" sldId="265"/>
        </pc:sldMkLst>
        <pc:spChg chg="mod">
          <ac:chgData name="Courson, Jim" userId="b53773d6-f189-4928-b874-56d7b7c839e0" providerId="ADAL" clId="{8D2DB05E-8B6E-4D51-A452-64DCEAB59DC8}" dt="2023-01-17T15:14:19.471" v="1170" actId="2711"/>
          <ac:spMkLst>
            <pc:docMk/>
            <pc:sldMk cId="3407919262" sldId="265"/>
            <ac:spMk id="3" creationId="{00000000-0000-0000-0000-000000000000}"/>
          </ac:spMkLst>
        </pc:spChg>
        <pc:spChg chg="mod">
          <ac:chgData name="Courson, Jim" userId="b53773d6-f189-4928-b874-56d7b7c839e0" providerId="ADAL" clId="{8D2DB05E-8B6E-4D51-A452-64DCEAB59DC8}" dt="2023-01-17T15:12:19.258" v="1152" actId="2711"/>
          <ac:spMkLst>
            <pc:docMk/>
            <pc:sldMk cId="3407919262" sldId="265"/>
            <ac:spMk id="5" creationId="{00000000-0000-0000-0000-000000000000}"/>
          </ac:spMkLst>
        </pc:spChg>
        <pc:spChg chg="add mod">
          <ac:chgData name="Courson, Jim" userId="b53773d6-f189-4928-b874-56d7b7c839e0" providerId="ADAL" clId="{8D2DB05E-8B6E-4D51-A452-64DCEAB59DC8}" dt="2023-01-17T15:39:13.544" v="1244"/>
          <ac:spMkLst>
            <pc:docMk/>
            <pc:sldMk cId="3407919262" sldId="265"/>
            <ac:spMk id="6" creationId="{56681053-BCD2-FF0D-71BE-216A89404524}"/>
          </ac:spMkLst>
        </pc:spChg>
        <pc:spChg chg="add mod">
          <ac:chgData name="Courson, Jim" userId="b53773d6-f189-4928-b874-56d7b7c839e0" providerId="ADAL" clId="{8D2DB05E-8B6E-4D51-A452-64DCEAB59DC8}" dt="2023-01-17T15:39:13.544" v="1244"/>
          <ac:spMkLst>
            <pc:docMk/>
            <pc:sldMk cId="3407919262" sldId="265"/>
            <ac:spMk id="7" creationId="{37FEBD56-47D3-70BE-5B7C-AF64AD549B8E}"/>
          </ac:spMkLst>
        </pc:spChg>
        <pc:spChg chg="del mod">
          <ac:chgData name="Courson, Jim" userId="b53773d6-f189-4928-b874-56d7b7c839e0" providerId="ADAL" clId="{8D2DB05E-8B6E-4D51-A452-64DCEAB59DC8}" dt="2023-01-17T15:37:04.541" v="1187" actId="478"/>
          <ac:spMkLst>
            <pc:docMk/>
            <pc:sldMk cId="3407919262" sldId="265"/>
            <ac:spMk id="9" creationId="{D63658DE-10A1-4DF2-8188-0F7CCE8B2C8E}"/>
          </ac:spMkLst>
        </pc:spChg>
        <pc:spChg chg="del mod">
          <ac:chgData name="Courson, Jim" userId="b53773d6-f189-4928-b874-56d7b7c839e0" providerId="ADAL" clId="{8D2DB05E-8B6E-4D51-A452-64DCEAB59DC8}" dt="2023-01-17T15:37:09.660" v="1189" actId="478"/>
          <ac:spMkLst>
            <pc:docMk/>
            <pc:sldMk cId="3407919262" sldId="265"/>
            <ac:spMk id="10" creationId="{93AA48CB-8CAE-40F7-BD28-946DB672306A}"/>
          </ac:spMkLst>
        </pc:spChg>
        <pc:picChg chg="add mod">
          <ac:chgData name="Courson, Jim" userId="b53773d6-f189-4928-b874-56d7b7c839e0" providerId="ADAL" clId="{8D2DB05E-8B6E-4D51-A452-64DCEAB59DC8}" dt="2023-01-17T11:57:36.045" v="483"/>
          <ac:picMkLst>
            <pc:docMk/>
            <pc:sldMk cId="3407919262" sldId="265"/>
            <ac:picMk id="2" creationId="{5C111D83-C675-2E37-0F25-32CDA7E01D2F}"/>
          </ac:picMkLst>
        </pc:picChg>
        <pc:picChg chg="mod">
          <ac:chgData name="Courson, Jim" userId="b53773d6-f189-4928-b874-56d7b7c839e0" providerId="ADAL" clId="{8D2DB05E-8B6E-4D51-A452-64DCEAB59DC8}" dt="2023-01-17T11:39:21.564" v="185" actId="1076"/>
          <ac:picMkLst>
            <pc:docMk/>
            <pc:sldMk cId="3407919262" sldId="265"/>
            <ac:picMk id="4" creationId="{00000000-0000-0000-0000-000000000000}"/>
          </ac:picMkLst>
        </pc:picChg>
        <pc:picChg chg="del">
          <ac:chgData name="Courson, Jim" userId="b53773d6-f189-4928-b874-56d7b7c839e0" providerId="ADAL" clId="{8D2DB05E-8B6E-4D51-A452-64DCEAB59DC8}" dt="2023-01-17T11:56:41.709" v="472" actId="478"/>
          <ac:picMkLst>
            <pc:docMk/>
            <pc:sldMk cId="3407919262" sldId="265"/>
            <ac:picMk id="11" creationId="{8FFCF931-7736-4EE3-9478-1FCC455D9873}"/>
          </ac:picMkLst>
        </pc:picChg>
      </pc:sldChg>
      <pc:sldChg chg="modSp add del mod setBg">
        <pc:chgData name="Courson, Jim" userId="b53773d6-f189-4928-b874-56d7b7c839e0" providerId="ADAL" clId="{8D2DB05E-8B6E-4D51-A452-64DCEAB59DC8}" dt="2023-01-17T15:07:45.610" v="1133" actId="47"/>
        <pc:sldMkLst>
          <pc:docMk/>
          <pc:sldMk cId="3230196182" sldId="267"/>
        </pc:sldMkLst>
        <pc:spChg chg="mod">
          <ac:chgData name="Courson, Jim" userId="b53773d6-f189-4928-b874-56d7b7c839e0" providerId="ADAL" clId="{8D2DB05E-8B6E-4D51-A452-64DCEAB59DC8}" dt="2023-01-13T13:53:38.023" v="0"/>
          <ac:spMkLst>
            <pc:docMk/>
            <pc:sldMk cId="3230196182" sldId="267"/>
            <ac:spMk id="2" creationId="{00000000-0000-0000-0000-000000000000}"/>
          </ac:spMkLst>
        </pc:spChg>
        <pc:spChg chg="mod">
          <ac:chgData name="Courson, Jim" userId="b53773d6-f189-4928-b874-56d7b7c839e0" providerId="ADAL" clId="{8D2DB05E-8B6E-4D51-A452-64DCEAB59DC8}" dt="2023-01-17T12:20:35.147" v="1094"/>
          <ac:spMkLst>
            <pc:docMk/>
            <pc:sldMk cId="3230196182" sldId="267"/>
            <ac:spMk id="3" creationId="{00000000-0000-0000-0000-000000000000}"/>
          </ac:spMkLst>
        </pc:spChg>
        <pc:spChg chg="mod">
          <ac:chgData name="Courson, Jim" userId="b53773d6-f189-4928-b874-56d7b7c839e0" providerId="ADAL" clId="{8D2DB05E-8B6E-4D51-A452-64DCEAB59DC8}" dt="2023-01-17T11:47:47.178" v="310" actId="1076"/>
          <ac:spMkLst>
            <pc:docMk/>
            <pc:sldMk cId="3230196182" sldId="267"/>
            <ac:spMk id="7" creationId="{00000000-0000-0000-0000-000000000000}"/>
          </ac:spMkLst>
        </pc:spChg>
        <pc:picChg chg="mod">
          <ac:chgData name="Courson, Jim" userId="b53773d6-f189-4928-b874-56d7b7c839e0" providerId="ADAL" clId="{8D2DB05E-8B6E-4D51-A452-64DCEAB59DC8}" dt="2023-01-13T13:54:46.493" v="2" actId="14826"/>
          <ac:picMkLst>
            <pc:docMk/>
            <pc:sldMk cId="3230196182" sldId="267"/>
            <ac:picMk id="4" creationId="{00000000-0000-0000-0000-000000000000}"/>
          </ac:picMkLst>
        </pc:picChg>
      </pc:sldChg>
      <pc:sldChg chg="addSp delSp modSp mod modNotes modNotesTx">
        <pc:chgData name="Courson, Jim" userId="b53773d6-f189-4928-b874-56d7b7c839e0" providerId="ADAL" clId="{8D2DB05E-8B6E-4D51-A452-64DCEAB59DC8}" dt="2023-01-17T15:38:59.406" v="1242"/>
        <pc:sldMkLst>
          <pc:docMk/>
          <pc:sldMk cId="3199789393" sldId="270"/>
        </pc:sldMkLst>
        <pc:spChg chg="add mod">
          <ac:chgData name="Courson, Jim" userId="b53773d6-f189-4928-b874-56d7b7c839e0" providerId="ADAL" clId="{8D2DB05E-8B6E-4D51-A452-64DCEAB59DC8}" dt="2023-01-17T15:38:59.406" v="1242"/>
          <ac:spMkLst>
            <pc:docMk/>
            <pc:sldMk cId="3199789393" sldId="270"/>
            <ac:spMk id="3" creationId="{CC0198C0-83EF-FB5F-1757-7DF908CA3310}"/>
          </ac:spMkLst>
        </pc:spChg>
        <pc:spChg chg="mod">
          <ac:chgData name="Courson, Jim" userId="b53773d6-f189-4928-b874-56d7b7c839e0" providerId="ADAL" clId="{8D2DB05E-8B6E-4D51-A452-64DCEAB59DC8}" dt="2023-01-17T15:12:03.350" v="1150" actId="2711"/>
          <ac:spMkLst>
            <pc:docMk/>
            <pc:sldMk cId="3199789393" sldId="270"/>
            <ac:spMk id="4" creationId="{00000000-0000-0000-0000-000000000000}"/>
          </ac:spMkLst>
        </pc:spChg>
        <pc:spChg chg="mod">
          <ac:chgData name="Courson, Jim" userId="b53773d6-f189-4928-b874-56d7b7c839e0" providerId="ADAL" clId="{8D2DB05E-8B6E-4D51-A452-64DCEAB59DC8}" dt="2023-01-17T15:14:35.811" v="1172" actId="2711"/>
          <ac:spMkLst>
            <pc:docMk/>
            <pc:sldMk cId="3199789393" sldId="270"/>
            <ac:spMk id="5" creationId="{00000000-0000-0000-0000-000000000000}"/>
          </ac:spMkLst>
        </pc:spChg>
        <pc:spChg chg="add mod">
          <ac:chgData name="Courson, Jim" userId="b53773d6-f189-4928-b874-56d7b7c839e0" providerId="ADAL" clId="{8D2DB05E-8B6E-4D51-A452-64DCEAB59DC8}" dt="2023-01-17T15:38:59.406" v="1242"/>
          <ac:spMkLst>
            <pc:docMk/>
            <pc:sldMk cId="3199789393" sldId="270"/>
            <ac:spMk id="7" creationId="{A25D6D11-B5F1-73C9-85F7-537D174D6521}"/>
          </ac:spMkLst>
        </pc:spChg>
        <pc:spChg chg="del mod">
          <ac:chgData name="Courson, Jim" userId="b53773d6-f189-4928-b874-56d7b7c839e0" providerId="ADAL" clId="{8D2DB05E-8B6E-4D51-A452-64DCEAB59DC8}" dt="2023-01-17T15:36:51.027" v="1183" actId="478"/>
          <ac:spMkLst>
            <pc:docMk/>
            <pc:sldMk cId="3199789393" sldId="270"/>
            <ac:spMk id="9" creationId="{997703AA-9835-4873-A61A-6837083AF3E2}"/>
          </ac:spMkLst>
        </pc:spChg>
        <pc:spChg chg="del mod">
          <ac:chgData name="Courson, Jim" userId="b53773d6-f189-4928-b874-56d7b7c839e0" providerId="ADAL" clId="{8D2DB05E-8B6E-4D51-A452-64DCEAB59DC8}" dt="2023-01-17T15:36:53.300" v="1184" actId="478"/>
          <ac:spMkLst>
            <pc:docMk/>
            <pc:sldMk cId="3199789393" sldId="270"/>
            <ac:spMk id="10" creationId="{F3A0336B-55D9-426F-854E-E2D236AFC2F6}"/>
          </ac:spMkLst>
        </pc:spChg>
        <pc:picChg chg="add mod">
          <ac:chgData name="Courson, Jim" userId="b53773d6-f189-4928-b874-56d7b7c839e0" providerId="ADAL" clId="{8D2DB05E-8B6E-4D51-A452-64DCEAB59DC8}" dt="2023-01-17T11:57:33.883" v="481"/>
          <ac:picMkLst>
            <pc:docMk/>
            <pc:sldMk cId="3199789393" sldId="270"/>
            <ac:picMk id="2" creationId="{64FF734E-E0DE-80B7-090A-CB4F660715AD}"/>
          </ac:picMkLst>
        </pc:picChg>
        <pc:picChg chg="mod">
          <ac:chgData name="Courson, Jim" userId="b53773d6-f189-4928-b874-56d7b7c839e0" providerId="ADAL" clId="{8D2DB05E-8B6E-4D51-A452-64DCEAB59DC8}" dt="2023-01-17T11:35:33.422" v="56" actId="1076"/>
          <ac:picMkLst>
            <pc:docMk/>
            <pc:sldMk cId="3199789393" sldId="270"/>
            <ac:picMk id="6" creationId="{E155FFAC-F2D0-421D-8EBB-E3FD21E7FEB4}"/>
          </ac:picMkLst>
        </pc:picChg>
        <pc:picChg chg="del">
          <ac:chgData name="Courson, Jim" userId="b53773d6-f189-4928-b874-56d7b7c839e0" providerId="ADAL" clId="{8D2DB05E-8B6E-4D51-A452-64DCEAB59DC8}" dt="2023-01-17T11:56:36.446" v="470" actId="478"/>
          <ac:picMkLst>
            <pc:docMk/>
            <pc:sldMk cId="3199789393" sldId="270"/>
            <ac:picMk id="11" creationId="{005EE766-5B13-4E16-A9C3-D2D0D8A19505}"/>
          </ac:picMkLst>
        </pc:picChg>
      </pc:sldChg>
      <pc:sldChg chg="addSp delSp modSp mod modNotes modNotesTx">
        <pc:chgData name="Courson, Jim" userId="b53773d6-f189-4928-b874-56d7b7c839e0" providerId="ADAL" clId="{8D2DB05E-8B6E-4D51-A452-64DCEAB59DC8}" dt="2023-01-17T15:39:12.400" v="1243"/>
        <pc:sldMkLst>
          <pc:docMk/>
          <pc:sldMk cId="379477271" sldId="271"/>
        </pc:sldMkLst>
        <pc:spChg chg="mod">
          <ac:chgData name="Courson, Jim" userId="b53773d6-f189-4928-b874-56d7b7c839e0" providerId="ADAL" clId="{8D2DB05E-8B6E-4D51-A452-64DCEAB59DC8}" dt="2023-01-17T15:14:28.186" v="1171" actId="2711"/>
          <ac:spMkLst>
            <pc:docMk/>
            <pc:sldMk cId="379477271" sldId="271"/>
            <ac:spMk id="3" creationId="{00000000-0000-0000-0000-000000000000}"/>
          </ac:spMkLst>
        </pc:spChg>
        <pc:spChg chg="mod">
          <ac:chgData name="Courson, Jim" userId="b53773d6-f189-4928-b874-56d7b7c839e0" providerId="ADAL" clId="{8D2DB05E-8B6E-4D51-A452-64DCEAB59DC8}" dt="2023-01-17T15:12:11.108" v="1151" actId="2711"/>
          <ac:spMkLst>
            <pc:docMk/>
            <pc:sldMk cId="379477271" sldId="271"/>
            <ac:spMk id="4" creationId="{00000000-0000-0000-0000-000000000000}"/>
          </ac:spMkLst>
        </pc:spChg>
        <pc:spChg chg="add mod">
          <ac:chgData name="Courson, Jim" userId="b53773d6-f189-4928-b874-56d7b7c839e0" providerId="ADAL" clId="{8D2DB05E-8B6E-4D51-A452-64DCEAB59DC8}" dt="2023-01-17T15:39:12.400" v="1243"/>
          <ac:spMkLst>
            <pc:docMk/>
            <pc:sldMk cId="379477271" sldId="271"/>
            <ac:spMk id="6" creationId="{6387ADF9-EBC3-97FE-F647-54B60CAB74BA}"/>
          </ac:spMkLst>
        </pc:spChg>
        <pc:spChg chg="del mod">
          <ac:chgData name="Courson, Jim" userId="b53773d6-f189-4928-b874-56d7b7c839e0" providerId="ADAL" clId="{8D2DB05E-8B6E-4D51-A452-64DCEAB59DC8}" dt="2023-01-17T15:36:56.683" v="1185" actId="478"/>
          <ac:spMkLst>
            <pc:docMk/>
            <pc:sldMk cId="379477271" sldId="271"/>
            <ac:spMk id="7" creationId="{CBE70960-E8D6-4C2E-9E98-8E98E3CC1AAA}"/>
          </ac:spMkLst>
        </pc:spChg>
        <pc:spChg chg="add mod">
          <ac:chgData name="Courson, Jim" userId="b53773d6-f189-4928-b874-56d7b7c839e0" providerId="ADAL" clId="{8D2DB05E-8B6E-4D51-A452-64DCEAB59DC8}" dt="2023-01-17T15:39:12.400" v="1243"/>
          <ac:spMkLst>
            <pc:docMk/>
            <pc:sldMk cId="379477271" sldId="271"/>
            <ac:spMk id="8" creationId="{091FAAED-9CB2-0D22-E970-89CC56618B59}"/>
          </ac:spMkLst>
        </pc:spChg>
        <pc:spChg chg="del mod">
          <ac:chgData name="Courson, Jim" userId="b53773d6-f189-4928-b874-56d7b7c839e0" providerId="ADAL" clId="{8D2DB05E-8B6E-4D51-A452-64DCEAB59DC8}" dt="2023-01-17T15:36:59.078" v="1186" actId="478"/>
          <ac:spMkLst>
            <pc:docMk/>
            <pc:sldMk cId="379477271" sldId="271"/>
            <ac:spMk id="9" creationId="{842E0F16-7B42-4828-9B92-789E44E171B0}"/>
          </ac:spMkLst>
        </pc:spChg>
        <pc:picChg chg="mod">
          <ac:chgData name="Courson, Jim" userId="b53773d6-f189-4928-b874-56d7b7c839e0" providerId="ADAL" clId="{8D2DB05E-8B6E-4D51-A452-64DCEAB59DC8}" dt="2023-01-17T11:37:17.259" v="92" actId="1076"/>
          <ac:picMkLst>
            <pc:docMk/>
            <pc:sldMk cId="379477271" sldId="271"/>
            <ac:picMk id="2" creationId="{00000000-0000-0000-0000-000000000000}"/>
          </ac:picMkLst>
        </pc:picChg>
        <pc:picChg chg="add mod">
          <ac:chgData name="Courson, Jim" userId="b53773d6-f189-4928-b874-56d7b7c839e0" providerId="ADAL" clId="{8D2DB05E-8B6E-4D51-A452-64DCEAB59DC8}" dt="2023-01-17T11:57:35.017" v="482"/>
          <ac:picMkLst>
            <pc:docMk/>
            <pc:sldMk cId="379477271" sldId="271"/>
            <ac:picMk id="5" creationId="{7AEA2F78-B7B4-B6B4-8E95-27F102D17132}"/>
          </ac:picMkLst>
        </pc:picChg>
        <pc:picChg chg="del">
          <ac:chgData name="Courson, Jim" userId="b53773d6-f189-4928-b874-56d7b7c839e0" providerId="ADAL" clId="{8D2DB05E-8B6E-4D51-A452-64DCEAB59DC8}" dt="2023-01-17T11:56:39.400" v="471" actId="478"/>
          <ac:picMkLst>
            <pc:docMk/>
            <pc:sldMk cId="379477271" sldId="271"/>
            <ac:picMk id="10" creationId="{6686F465-B88C-45C5-A080-DEA6F39C4B8F}"/>
          </ac:picMkLst>
        </pc:picChg>
      </pc:sldChg>
      <pc:sldChg chg="addSp delSp modSp mod modNotes modNotesTx">
        <pc:chgData name="Courson, Jim" userId="b53773d6-f189-4928-b874-56d7b7c839e0" providerId="ADAL" clId="{8D2DB05E-8B6E-4D51-A452-64DCEAB59DC8}" dt="2023-01-17T15:40:23.578" v="1250" actId="1076"/>
        <pc:sldMkLst>
          <pc:docMk/>
          <pc:sldMk cId="3227973966" sldId="272"/>
        </pc:sldMkLst>
        <pc:spChg chg="mod">
          <ac:chgData name="Courson, Jim" userId="b53773d6-f189-4928-b874-56d7b7c839e0" providerId="ADAL" clId="{8D2DB05E-8B6E-4D51-A452-64DCEAB59DC8}" dt="2023-01-17T15:40:23.578" v="1250" actId="1076"/>
          <ac:spMkLst>
            <pc:docMk/>
            <pc:sldMk cId="3227973966" sldId="272"/>
            <ac:spMk id="3" creationId="{00000000-0000-0000-0000-000000000000}"/>
          </ac:spMkLst>
        </pc:spChg>
        <pc:spChg chg="mod">
          <ac:chgData name="Courson, Jim" userId="b53773d6-f189-4928-b874-56d7b7c839e0" providerId="ADAL" clId="{8D2DB05E-8B6E-4D51-A452-64DCEAB59DC8}" dt="2023-01-17T15:12:44.463" v="1158" actId="2711"/>
          <ac:spMkLst>
            <pc:docMk/>
            <pc:sldMk cId="3227973966" sldId="272"/>
            <ac:spMk id="5" creationId="{00000000-0000-0000-0000-000000000000}"/>
          </ac:spMkLst>
        </pc:spChg>
        <pc:spChg chg="add mod">
          <ac:chgData name="Courson, Jim" userId="b53773d6-f189-4928-b874-56d7b7c839e0" providerId="ADAL" clId="{8D2DB05E-8B6E-4D51-A452-64DCEAB59DC8}" dt="2023-01-17T15:39:15.296" v="1246"/>
          <ac:spMkLst>
            <pc:docMk/>
            <pc:sldMk cId="3227973966" sldId="272"/>
            <ac:spMk id="6" creationId="{076F341F-8A09-F60B-D050-0901C0BD4CF3}"/>
          </ac:spMkLst>
        </pc:spChg>
        <pc:spChg chg="add mod">
          <ac:chgData name="Courson, Jim" userId="b53773d6-f189-4928-b874-56d7b7c839e0" providerId="ADAL" clId="{8D2DB05E-8B6E-4D51-A452-64DCEAB59DC8}" dt="2023-01-17T15:39:15.296" v="1246"/>
          <ac:spMkLst>
            <pc:docMk/>
            <pc:sldMk cId="3227973966" sldId="272"/>
            <ac:spMk id="7" creationId="{6F669D9F-E94F-256D-8363-1EA6082D11A4}"/>
          </ac:spMkLst>
        </pc:spChg>
        <pc:spChg chg="del mod">
          <ac:chgData name="Courson, Jim" userId="b53773d6-f189-4928-b874-56d7b7c839e0" providerId="ADAL" clId="{8D2DB05E-8B6E-4D51-A452-64DCEAB59DC8}" dt="2023-01-17T15:37:19.038" v="1192" actId="478"/>
          <ac:spMkLst>
            <pc:docMk/>
            <pc:sldMk cId="3227973966" sldId="272"/>
            <ac:spMk id="10" creationId="{E019DC54-BF20-492E-B57E-8391F4FEBEC2}"/>
          </ac:spMkLst>
        </pc:spChg>
        <pc:spChg chg="del mod">
          <ac:chgData name="Courson, Jim" userId="b53773d6-f189-4928-b874-56d7b7c839e0" providerId="ADAL" clId="{8D2DB05E-8B6E-4D51-A452-64DCEAB59DC8}" dt="2023-01-17T15:37:20.988" v="1193" actId="478"/>
          <ac:spMkLst>
            <pc:docMk/>
            <pc:sldMk cId="3227973966" sldId="272"/>
            <ac:spMk id="11" creationId="{8779108A-8CA2-4CB8-AF90-9CDDBE7ECC62}"/>
          </ac:spMkLst>
        </pc:spChg>
        <pc:picChg chg="add mod">
          <ac:chgData name="Courson, Jim" userId="b53773d6-f189-4928-b874-56d7b7c839e0" providerId="ADAL" clId="{8D2DB05E-8B6E-4D51-A452-64DCEAB59DC8}" dt="2023-01-17T11:57:37.974" v="485"/>
          <ac:picMkLst>
            <pc:docMk/>
            <pc:sldMk cId="3227973966" sldId="272"/>
            <ac:picMk id="2" creationId="{EE5CC8B6-1C12-54EC-C986-3752A33C42A4}"/>
          </ac:picMkLst>
        </pc:picChg>
        <pc:picChg chg="mod">
          <ac:chgData name="Courson, Jim" userId="b53773d6-f189-4928-b874-56d7b7c839e0" providerId="ADAL" clId="{8D2DB05E-8B6E-4D51-A452-64DCEAB59DC8}" dt="2023-01-17T11:50:34.509" v="332" actId="1076"/>
          <ac:picMkLst>
            <pc:docMk/>
            <pc:sldMk cId="3227973966" sldId="272"/>
            <ac:picMk id="4" creationId="{00000000-0000-0000-0000-000000000000}"/>
          </ac:picMkLst>
        </pc:picChg>
        <pc:picChg chg="del">
          <ac:chgData name="Courson, Jim" userId="b53773d6-f189-4928-b874-56d7b7c839e0" providerId="ADAL" clId="{8D2DB05E-8B6E-4D51-A452-64DCEAB59DC8}" dt="2023-01-17T11:56:45.691" v="474" actId="478"/>
          <ac:picMkLst>
            <pc:docMk/>
            <pc:sldMk cId="3227973966" sldId="272"/>
            <ac:picMk id="12" creationId="{0F41CC55-39CA-4E6E-BA05-37FE04026AA6}"/>
          </ac:picMkLst>
        </pc:picChg>
      </pc:sldChg>
      <pc:sldChg chg="addSp delSp modSp mod modNotes modNotesTx">
        <pc:chgData name="Courson, Jim" userId="b53773d6-f189-4928-b874-56d7b7c839e0" providerId="ADAL" clId="{8D2DB05E-8B6E-4D51-A452-64DCEAB59DC8}" dt="2023-01-17T15:40:31.695" v="1251" actId="1076"/>
        <pc:sldMkLst>
          <pc:docMk/>
          <pc:sldMk cId="1751769712" sldId="273"/>
        </pc:sldMkLst>
        <pc:spChg chg="mod">
          <ac:chgData name="Courson, Jim" userId="b53773d6-f189-4928-b874-56d7b7c839e0" providerId="ADAL" clId="{8D2DB05E-8B6E-4D51-A452-64DCEAB59DC8}" dt="2023-01-17T15:40:31.695" v="1251" actId="1076"/>
          <ac:spMkLst>
            <pc:docMk/>
            <pc:sldMk cId="1751769712" sldId="273"/>
            <ac:spMk id="3" creationId="{00000000-0000-0000-0000-000000000000}"/>
          </ac:spMkLst>
        </pc:spChg>
        <pc:spChg chg="mod">
          <ac:chgData name="Courson, Jim" userId="b53773d6-f189-4928-b874-56d7b7c839e0" providerId="ADAL" clId="{8D2DB05E-8B6E-4D51-A452-64DCEAB59DC8}" dt="2023-01-17T15:12:50.364" v="1159" actId="2711"/>
          <ac:spMkLst>
            <pc:docMk/>
            <pc:sldMk cId="1751769712" sldId="273"/>
            <ac:spMk id="5" creationId="{00000000-0000-0000-0000-000000000000}"/>
          </ac:spMkLst>
        </pc:spChg>
        <pc:spChg chg="add mod">
          <ac:chgData name="Courson, Jim" userId="b53773d6-f189-4928-b874-56d7b7c839e0" providerId="ADAL" clId="{8D2DB05E-8B6E-4D51-A452-64DCEAB59DC8}" dt="2023-01-17T15:39:16.216" v="1247"/>
          <ac:spMkLst>
            <pc:docMk/>
            <pc:sldMk cId="1751769712" sldId="273"/>
            <ac:spMk id="6" creationId="{1666BE48-0FBE-8355-E8A0-4D0C81181DCC}"/>
          </ac:spMkLst>
        </pc:spChg>
        <pc:spChg chg="add mod">
          <ac:chgData name="Courson, Jim" userId="b53773d6-f189-4928-b874-56d7b7c839e0" providerId="ADAL" clId="{8D2DB05E-8B6E-4D51-A452-64DCEAB59DC8}" dt="2023-01-17T15:39:16.216" v="1247"/>
          <ac:spMkLst>
            <pc:docMk/>
            <pc:sldMk cId="1751769712" sldId="273"/>
            <ac:spMk id="7" creationId="{2A2D5151-2B32-610C-FC14-14181A46B6DE}"/>
          </ac:spMkLst>
        </pc:spChg>
        <pc:spChg chg="del mod">
          <ac:chgData name="Courson, Jim" userId="b53773d6-f189-4928-b874-56d7b7c839e0" providerId="ADAL" clId="{8D2DB05E-8B6E-4D51-A452-64DCEAB59DC8}" dt="2023-01-17T15:37:24.810" v="1194" actId="478"/>
          <ac:spMkLst>
            <pc:docMk/>
            <pc:sldMk cId="1751769712" sldId="273"/>
            <ac:spMk id="10" creationId="{94DB9BD1-761A-40A0-B302-3E7E3123BC96}"/>
          </ac:spMkLst>
        </pc:spChg>
        <pc:spChg chg="del mod">
          <ac:chgData name="Courson, Jim" userId="b53773d6-f189-4928-b874-56d7b7c839e0" providerId="ADAL" clId="{8D2DB05E-8B6E-4D51-A452-64DCEAB59DC8}" dt="2023-01-17T15:37:26.805" v="1195" actId="478"/>
          <ac:spMkLst>
            <pc:docMk/>
            <pc:sldMk cId="1751769712" sldId="273"/>
            <ac:spMk id="11" creationId="{2D84C73E-E1D2-4EEA-9C4F-D4D35AC32C94}"/>
          </ac:spMkLst>
        </pc:spChg>
        <pc:picChg chg="add mod">
          <ac:chgData name="Courson, Jim" userId="b53773d6-f189-4928-b874-56d7b7c839e0" providerId="ADAL" clId="{8D2DB05E-8B6E-4D51-A452-64DCEAB59DC8}" dt="2023-01-17T11:57:39.078" v="486"/>
          <ac:picMkLst>
            <pc:docMk/>
            <pc:sldMk cId="1751769712" sldId="273"/>
            <ac:picMk id="2" creationId="{EE137FC6-CFB0-7792-5099-EFD4FCBC8ABA}"/>
          </ac:picMkLst>
        </pc:picChg>
        <pc:picChg chg="mod">
          <ac:chgData name="Courson, Jim" userId="b53773d6-f189-4928-b874-56d7b7c839e0" providerId="ADAL" clId="{8D2DB05E-8B6E-4D51-A452-64DCEAB59DC8}" dt="2023-01-17T11:52:01.912" v="382" actId="1076"/>
          <ac:picMkLst>
            <pc:docMk/>
            <pc:sldMk cId="1751769712" sldId="273"/>
            <ac:picMk id="4" creationId="{00000000-0000-0000-0000-000000000000}"/>
          </ac:picMkLst>
        </pc:picChg>
        <pc:picChg chg="del">
          <ac:chgData name="Courson, Jim" userId="b53773d6-f189-4928-b874-56d7b7c839e0" providerId="ADAL" clId="{8D2DB05E-8B6E-4D51-A452-64DCEAB59DC8}" dt="2023-01-17T11:56:47.333" v="475" actId="478"/>
          <ac:picMkLst>
            <pc:docMk/>
            <pc:sldMk cId="1751769712" sldId="273"/>
            <ac:picMk id="12" creationId="{49B9B054-637F-4B08-AF8C-0E5CF9B1CEBE}"/>
          </ac:picMkLst>
        </pc:picChg>
      </pc:sldChg>
      <pc:sldChg chg="addSp delSp modSp mod modNotes modNotesTx">
        <pc:chgData name="Courson, Jim" userId="b53773d6-f189-4928-b874-56d7b7c839e0" providerId="ADAL" clId="{8D2DB05E-8B6E-4D51-A452-64DCEAB59DC8}" dt="2023-01-17T15:40:40.678" v="1252" actId="1076"/>
        <pc:sldMkLst>
          <pc:docMk/>
          <pc:sldMk cId="1831257126" sldId="274"/>
        </pc:sldMkLst>
        <pc:spChg chg="mod">
          <ac:chgData name="Courson, Jim" userId="b53773d6-f189-4928-b874-56d7b7c839e0" providerId="ADAL" clId="{8D2DB05E-8B6E-4D51-A452-64DCEAB59DC8}" dt="2023-01-17T15:40:40.678" v="1252" actId="1076"/>
          <ac:spMkLst>
            <pc:docMk/>
            <pc:sldMk cId="1831257126" sldId="274"/>
            <ac:spMk id="3" creationId="{00000000-0000-0000-0000-000000000000}"/>
          </ac:spMkLst>
        </pc:spChg>
        <pc:spChg chg="mod">
          <ac:chgData name="Courson, Jim" userId="b53773d6-f189-4928-b874-56d7b7c839e0" providerId="ADAL" clId="{8D2DB05E-8B6E-4D51-A452-64DCEAB59DC8}" dt="2023-01-17T15:12:57.020" v="1160" actId="2711"/>
          <ac:spMkLst>
            <pc:docMk/>
            <pc:sldMk cId="1831257126" sldId="274"/>
            <ac:spMk id="5" creationId="{00000000-0000-0000-0000-000000000000}"/>
          </ac:spMkLst>
        </pc:spChg>
        <pc:spChg chg="add mod">
          <ac:chgData name="Courson, Jim" userId="b53773d6-f189-4928-b874-56d7b7c839e0" providerId="ADAL" clId="{8D2DB05E-8B6E-4D51-A452-64DCEAB59DC8}" dt="2023-01-17T15:39:17.040" v="1248"/>
          <ac:spMkLst>
            <pc:docMk/>
            <pc:sldMk cId="1831257126" sldId="274"/>
            <ac:spMk id="6" creationId="{CC740C3C-F5CF-490D-8E7C-3B2AD42DB281}"/>
          </ac:spMkLst>
        </pc:spChg>
        <pc:spChg chg="add mod">
          <ac:chgData name="Courson, Jim" userId="b53773d6-f189-4928-b874-56d7b7c839e0" providerId="ADAL" clId="{8D2DB05E-8B6E-4D51-A452-64DCEAB59DC8}" dt="2023-01-17T15:39:17.040" v="1248"/>
          <ac:spMkLst>
            <pc:docMk/>
            <pc:sldMk cId="1831257126" sldId="274"/>
            <ac:spMk id="7" creationId="{FFED5D00-725D-ED58-3952-A00047FCBAC6}"/>
          </ac:spMkLst>
        </pc:spChg>
        <pc:spChg chg="del mod">
          <ac:chgData name="Courson, Jim" userId="b53773d6-f189-4928-b874-56d7b7c839e0" providerId="ADAL" clId="{8D2DB05E-8B6E-4D51-A452-64DCEAB59DC8}" dt="2023-01-17T15:37:30.921" v="1196" actId="478"/>
          <ac:spMkLst>
            <pc:docMk/>
            <pc:sldMk cId="1831257126" sldId="274"/>
            <ac:spMk id="10" creationId="{C1376514-FCBC-434C-84B7-2139795B5F9E}"/>
          </ac:spMkLst>
        </pc:spChg>
        <pc:spChg chg="del mod">
          <ac:chgData name="Courson, Jim" userId="b53773d6-f189-4928-b874-56d7b7c839e0" providerId="ADAL" clId="{8D2DB05E-8B6E-4D51-A452-64DCEAB59DC8}" dt="2023-01-17T15:37:32.630" v="1197" actId="478"/>
          <ac:spMkLst>
            <pc:docMk/>
            <pc:sldMk cId="1831257126" sldId="274"/>
            <ac:spMk id="11" creationId="{BF4972DA-A3BB-4595-9732-C1F3A41AA4A9}"/>
          </ac:spMkLst>
        </pc:spChg>
        <pc:picChg chg="add mod">
          <ac:chgData name="Courson, Jim" userId="b53773d6-f189-4928-b874-56d7b7c839e0" providerId="ADAL" clId="{8D2DB05E-8B6E-4D51-A452-64DCEAB59DC8}" dt="2023-01-17T11:57:40.094" v="487"/>
          <ac:picMkLst>
            <pc:docMk/>
            <pc:sldMk cId="1831257126" sldId="274"/>
            <ac:picMk id="2" creationId="{11B306F1-D996-E131-EA4F-02AF36DFAEAB}"/>
          </ac:picMkLst>
        </pc:picChg>
        <pc:picChg chg="mod ord">
          <ac:chgData name="Courson, Jim" userId="b53773d6-f189-4928-b874-56d7b7c839e0" providerId="ADAL" clId="{8D2DB05E-8B6E-4D51-A452-64DCEAB59DC8}" dt="2023-01-17T11:53:58.259" v="439" actId="167"/>
          <ac:picMkLst>
            <pc:docMk/>
            <pc:sldMk cId="1831257126" sldId="274"/>
            <ac:picMk id="4" creationId="{00000000-0000-0000-0000-000000000000}"/>
          </ac:picMkLst>
        </pc:picChg>
        <pc:picChg chg="del">
          <ac:chgData name="Courson, Jim" userId="b53773d6-f189-4928-b874-56d7b7c839e0" providerId="ADAL" clId="{8D2DB05E-8B6E-4D51-A452-64DCEAB59DC8}" dt="2023-01-17T11:56:49.390" v="476" actId="478"/>
          <ac:picMkLst>
            <pc:docMk/>
            <pc:sldMk cId="1831257126" sldId="274"/>
            <ac:picMk id="12" creationId="{52A30FBB-AFC1-4A15-9022-94D4CAF7F6AB}"/>
          </ac:picMkLst>
        </pc:picChg>
      </pc:sldChg>
      <pc:sldChg chg="addSp delSp modSp mod modNotes modNotesTx">
        <pc:chgData name="Courson, Jim" userId="b53773d6-f189-4928-b874-56d7b7c839e0" providerId="ADAL" clId="{8D2DB05E-8B6E-4D51-A452-64DCEAB59DC8}" dt="2023-01-17T15:40:48.346" v="1253" actId="1076"/>
        <pc:sldMkLst>
          <pc:docMk/>
          <pc:sldMk cId="2769877945" sldId="275"/>
        </pc:sldMkLst>
        <pc:spChg chg="mod">
          <ac:chgData name="Courson, Jim" userId="b53773d6-f189-4928-b874-56d7b7c839e0" providerId="ADAL" clId="{8D2DB05E-8B6E-4D51-A452-64DCEAB59DC8}" dt="2023-01-17T15:40:48.346" v="1253" actId="1076"/>
          <ac:spMkLst>
            <pc:docMk/>
            <pc:sldMk cId="2769877945" sldId="275"/>
            <ac:spMk id="3" creationId="{00000000-0000-0000-0000-000000000000}"/>
          </ac:spMkLst>
        </pc:spChg>
        <pc:spChg chg="mod">
          <ac:chgData name="Courson, Jim" userId="b53773d6-f189-4928-b874-56d7b7c839e0" providerId="ADAL" clId="{8D2DB05E-8B6E-4D51-A452-64DCEAB59DC8}" dt="2023-01-17T15:13:07.943" v="1163" actId="2711"/>
          <ac:spMkLst>
            <pc:docMk/>
            <pc:sldMk cId="2769877945" sldId="275"/>
            <ac:spMk id="5" creationId="{00000000-0000-0000-0000-000000000000}"/>
          </ac:spMkLst>
        </pc:spChg>
        <pc:spChg chg="add mod">
          <ac:chgData name="Courson, Jim" userId="b53773d6-f189-4928-b874-56d7b7c839e0" providerId="ADAL" clId="{8D2DB05E-8B6E-4D51-A452-64DCEAB59DC8}" dt="2023-01-17T15:39:18.556" v="1249"/>
          <ac:spMkLst>
            <pc:docMk/>
            <pc:sldMk cId="2769877945" sldId="275"/>
            <ac:spMk id="6" creationId="{D846E862-68B1-2E4C-CF08-B97ECDBB524C}"/>
          </ac:spMkLst>
        </pc:spChg>
        <pc:spChg chg="add mod">
          <ac:chgData name="Courson, Jim" userId="b53773d6-f189-4928-b874-56d7b7c839e0" providerId="ADAL" clId="{8D2DB05E-8B6E-4D51-A452-64DCEAB59DC8}" dt="2023-01-17T15:39:18.556" v="1249"/>
          <ac:spMkLst>
            <pc:docMk/>
            <pc:sldMk cId="2769877945" sldId="275"/>
            <ac:spMk id="7" creationId="{F76312D6-9C7B-BBA2-38AD-BF328BE1C444}"/>
          </ac:spMkLst>
        </pc:spChg>
        <pc:spChg chg="del mod">
          <ac:chgData name="Courson, Jim" userId="b53773d6-f189-4928-b874-56d7b7c839e0" providerId="ADAL" clId="{8D2DB05E-8B6E-4D51-A452-64DCEAB59DC8}" dt="2023-01-17T15:37:36.005" v="1198" actId="478"/>
          <ac:spMkLst>
            <pc:docMk/>
            <pc:sldMk cId="2769877945" sldId="275"/>
            <ac:spMk id="10" creationId="{566EDE5A-ABE9-4107-8BDC-ADB5F94DEFE1}"/>
          </ac:spMkLst>
        </pc:spChg>
        <pc:spChg chg="del mod">
          <ac:chgData name="Courson, Jim" userId="b53773d6-f189-4928-b874-56d7b7c839e0" providerId="ADAL" clId="{8D2DB05E-8B6E-4D51-A452-64DCEAB59DC8}" dt="2023-01-17T15:37:37.844" v="1199" actId="478"/>
          <ac:spMkLst>
            <pc:docMk/>
            <pc:sldMk cId="2769877945" sldId="275"/>
            <ac:spMk id="11" creationId="{2C781409-71C4-48BB-842A-B5E7F0C1445F}"/>
          </ac:spMkLst>
        </pc:spChg>
        <pc:picChg chg="add mod">
          <ac:chgData name="Courson, Jim" userId="b53773d6-f189-4928-b874-56d7b7c839e0" providerId="ADAL" clId="{8D2DB05E-8B6E-4D51-A452-64DCEAB59DC8}" dt="2023-01-17T11:57:41.132" v="488"/>
          <ac:picMkLst>
            <pc:docMk/>
            <pc:sldMk cId="2769877945" sldId="275"/>
            <ac:picMk id="2" creationId="{9C9D246C-4F65-A9E2-027D-FCA9BCDCE99F}"/>
          </ac:picMkLst>
        </pc:picChg>
        <pc:picChg chg="mod">
          <ac:chgData name="Courson, Jim" userId="b53773d6-f189-4928-b874-56d7b7c839e0" providerId="ADAL" clId="{8D2DB05E-8B6E-4D51-A452-64DCEAB59DC8}" dt="2023-01-17T11:54:29.621" v="443" actId="1076"/>
          <ac:picMkLst>
            <pc:docMk/>
            <pc:sldMk cId="2769877945" sldId="275"/>
            <ac:picMk id="4" creationId="{00000000-0000-0000-0000-000000000000}"/>
          </ac:picMkLst>
        </pc:picChg>
        <pc:picChg chg="del">
          <ac:chgData name="Courson, Jim" userId="b53773d6-f189-4928-b874-56d7b7c839e0" providerId="ADAL" clId="{8D2DB05E-8B6E-4D51-A452-64DCEAB59DC8}" dt="2023-01-17T11:56:51.736" v="477" actId="478"/>
          <ac:picMkLst>
            <pc:docMk/>
            <pc:sldMk cId="2769877945" sldId="275"/>
            <ac:picMk id="12" creationId="{26A01306-4C4C-4126-A0BA-BCED366ADD3B}"/>
          </ac:picMkLst>
        </pc:picChg>
      </pc:sldChg>
      <pc:sldChg chg="addSp delSp modSp mod modNotes modNotesTx">
        <pc:chgData name="Courson, Jim" userId="b53773d6-f189-4928-b874-56d7b7c839e0" providerId="ADAL" clId="{8D2DB05E-8B6E-4D51-A452-64DCEAB59DC8}" dt="2023-01-17T15:38:48.497" v="1241" actId="14100"/>
        <pc:sldMkLst>
          <pc:docMk/>
          <pc:sldMk cId="993409932" sldId="282"/>
        </pc:sldMkLst>
        <pc:spChg chg="mod">
          <ac:chgData name="Courson, Jim" userId="b53773d6-f189-4928-b874-56d7b7c839e0" providerId="ADAL" clId="{8D2DB05E-8B6E-4D51-A452-64DCEAB59DC8}" dt="2023-01-17T15:38:48.497" v="1241" actId="14100"/>
          <ac:spMkLst>
            <pc:docMk/>
            <pc:sldMk cId="993409932" sldId="282"/>
            <ac:spMk id="2" creationId="{00000000-0000-0000-0000-000000000000}"/>
          </ac:spMkLst>
        </pc:spChg>
        <pc:spChg chg="mod">
          <ac:chgData name="Courson, Jim" userId="b53773d6-f189-4928-b874-56d7b7c839e0" providerId="ADAL" clId="{8D2DB05E-8B6E-4D51-A452-64DCEAB59DC8}" dt="2023-01-17T15:11:53.299" v="1149" actId="2711"/>
          <ac:spMkLst>
            <pc:docMk/>
            <pc:sldMk cId="993409932" sldId="282"/>
            <ac:spMk id="3" creationId="{00000000-0000-0000-0000-000000000000}"/>
          </ac:spMkLst>
        </pc:spChg>
        <pc:spChg chg="add mod">
          <ac:chgData name="Courson, Jim" userId="b53773d6-f189-4928-b874-56d7b7c839e0" providerId="ADAL" clId="{8D2DB05E-8B6E-4D51-A452-64DCEAB59DC8}" dt="2023-01-17T15:14:55.934" v="1175" actId="1076"/>
          <ac:spMkLst>
            <pc:docMk/>
            <pc:sldMk cId="993409932" sldId="282"/>
            <ac:spMk id="6" creationId="{7E86553F-03EE-D380-CD30-AD3772E5512C}"/>
          </ac:spMkLst>
        </pc:spChg>
        <pc:spChg chg="mod">
          <ac:chgData name="Courson, Jim" userId="b53773d6-f189-4928-b874-56d7b7c839e0" providerId="ADAL" clId="{8D2DB05E-8B6E-4D51-A452-64DCEAB59DC8}" dt="2023-01-17T15:36:44.625" v="1182" actId="207"/>
          <ac:spMkLst>
            <pc:docMk/>
            <pc:sldMk cId="993409932" sldId="282"/>
            <ac:spMk id="7" creationId="{BE48ACBE-26D8-43DD-9265-F204BA0F63CB}"/>
          </ac:spMkLst>
        </pc:spChg>
        <pc:picChg chg="mod ord">
          <ac:chgData name="Courson, Jim" userId="b53773d6-f189-4928-b874-56d7b7c839e0" providerId="ADAL" clId="{8D2DB05E-8B6E-4D51-A452-64DCEAB59DC8}" dt="2023-01-17T11:57:07.612" v="478" actId="167"/>
          <ac:picMkLst>
            <pc:docMk/>
            <pc:sldMk cId="993409932" sldId="282"/>
            <ac:picMk id="4" creationId="{00000000-0000-0000-0000-000000000000}"/>
          </ac:picMkLst>
        </pc:picChg>
        <pc:picChg chg="add mod">
          <ac:chgData name="Courson, Jim" userId="b53773d6-f189-4928-b874-56d7b7c839e0" providerId="ADAL" clId="{8D2DB05E-8B6E-4D51-A452-64DCEAB59DC8}" dt="2023-01-17T11:57:31.556" v="480"/>
          <ac:picMkLst>
            <pc:docMk/>
            <pc:sldMk cId="993409932" sldId="282"/>
            <ac:picMk id="5" creationId="{51D7E7C4-F0E1-4ED0-BFC6-CB123F9EFF1A}"/>
          </ac:picMkLst>
        </pc:picChg>
        <pc:picChg chg="del mod">
          <ac:chgData name="Courson, Jim" userId="b53773d6-f189-4928-b874-56d7b7c839e0" providerId="ADAL" clId="{8D2DB05E-8B6E-4D51-A452-64DCEAB59DC8}" dt="2023-01-17T11:57:23.677" v="479" actId="478"/>
          <ac:picMkLst>
            <pc:docMk/>
            <pc:sldMk cId="993409932" sldId="282"/>
            <ac:picMk id="9" creationId="{7E0BCFDD-ABB9-4823-A9E7-2F664C6F6C90}"/>
          </ac:picMkLst>
        </pc:picChg>
      </pc:sldChg>
      <pc:sldChg chg="modSp add del mod modNotes modNotesTx">
        <pc:chgData name="Courson, Jim" userId="b53773d6-f189-4928-b874-56d7b7c839e0" providerId="ADAL" clId="{8D2DB05E-8B6E-4D51-A452-64DCEAB59DC8}" dt="2023-01-17T15:07:42.104" v="1132" actId="47"/>
        <pc:sldMkLst>
          <pc:docMk/>
          <pc:sldMk cId="3863881610" sldId="284"/>
        </pc:sldMkLst>
        <pc:spChg chg="mod">
          <ac:chgData name="Courson, Jim" userId="b53773d6-f189-4928-b874-56d7b7c839e0" providerId="ADAL" clId="{8D2DB05E-8B6E-4D51-A452-64DCEAB59DC8}" dt="2023-01-17T11:47:59.904" v="312" actId="1076"/>
          <ac:spMkLst>
            <pc:docMk/>
            <pc:sldMk cId="3863881610" sldId="284"/>
            <ac:spMk id="7" creationId="{00000000-0000-0000-0000-000000000000}"/>
          </ac:spMkLst>
        </pc:spChg>
        <pc:spChg chg="mod">
          <ac:chgData name="Courson, Jim" userId="b53773d6-f189-4928-b874-56d7b7c839e0" providerId="ADAL" clId="{8D2DB05E-8B6E-4D51-A452-64DCEAB59DC8}" dt="2023-01-17T12:20:35.147" v="1094"/>
          <ac:spMkLst>
            <pc:docMk/>
            <pc:sldMk cId="3863881610" sldId="284"/>
            <ac:spMk id="13" creationId="{B7CA66B8-00AC-4032-A357-FBBDC68BEF52}"/>
          </ac:spMkLst>
        </pc:spChg>
        <pc:graphicFrameChg chg="mod modGraphic">
          <ac:chgData name="Courson, Jim" userId="b53773d6-f189-4928-b874-56d7b7c839e0" providerId="ADAL" clId="{8D2DB05E-8B6E-4D51-A452-64DCEAB59DC8}" dt="2023-01-17T12:20:25.231" v="1091"/>
          <ac:graphicFrameMkLst>
            <pc:docMk/>
            <pc:sldMk cId="3863881610" sldId="284"/>
            <ac:graphicFrameMk id="12" creationId="{FA9667A2-2DF9-4C97-BF0F-AF8E7DF3A545}"/>
          </ac:graphicFrameMkLst>
        </pc:graphicFrameChg>
        <pc:picChg chg="mod">
          <ac:chgData name="Courson, Jim" userId="b53773d6-f189-4928-b874-56d7b7c839e0" providerId="ADAL" clId="{8D2DB05E-8B6E-4D51-A452-64DCEAB59DC8}" dt="2023-01-13T13:54:56.529" v="3" actId="14826"/>
          <ac:picMkLst>
            <pc:docMk/>
            <pc:sldMk cId="3863881610" sldId="284"/>
            <ac:picMk id="4" creationId="{00000000-0000-0000-0000-000000000000}"/>
          </ac:picMkLst>
        </pc:picChg>
      </pc:sldChg>
      <pc:sldChg chg="addSp delSp modSp add mod modNotesTx">
        <pc:chgData name="Courson, Jim" userId="b53773d6-f189-4928-b874-56d7b7c839e0" providerId="ADAL" clId="{8D2DB05E-8B6E-4D51-A452-64DCEAB59DC8}" dt="2023-01-17T15:15:26.246" v="1178" actId="122"/>
        <pc:sldMkLst>
          <pc:docMk/>
          <pc:sldMk cId="11149640" sldId="285"/>
        </pc:sldMkLst>
        <pc:spChg chg="del">
          <ac:chgData name="Courson, Jim" userId="b53773d6-f189-4928-b874-56d7b7c839e0" providerId="ADAL" clId="{8D2DB05E-8B6E-4D51-A452-64DCEAB59DC8}" dt="2023-01-17T15:06:00.736" v="1115" actId="478"/>
          <ac:spMkLst>
            <pc:docMk/>
            <pc:sldMk cId="11149640" sldId="285"/>
            <ac:spMk id="2" creationId="{3420B232-6675-9C47-A354-E2527B68FAE4}"/>
          </ac:spMkLst>
        </pc:spChg>
        <pc:spChg chg="del">
          <ac:chgData name="Courson, Jim" userId="b53773d6-f189-4928-b874-56d7b7c839e0" providerId="ADAL" clId="{8D2DB05E-8B6E-4D51-A452-64DCEAB59DC8}" dt="2023-01-17T15:05:56.925" v="1113" actId="478"/>
          <ac:spMkLst>
            <pc:docMk/>
            <pc:sldMk cId="11149640" sldId="285"/>
            <ac:spMk id="3" creationId="{4B6A2E6F-3467-A442-9EFC-CE1B10EDF538}"/>
          </ac:spMkLst>
        </pc:spChg>
        <pc:spChg chg="del">
          <ac:chgData name="Courson, Jim" userId="b53773d6-f189-4928-b874-56d7b7c839e0" providerId="ADAL" clId="{8D2DB05E-8B6E-4D51-A452-64DCEAB59DC8}" dt="2023-01-17T15:06:02.931" v="1116" actId="478"/>
          <ac:spMkLst>
            <pc:docMk/>
            <pc:sldMk cId="11149640" sldId="285"/>
            <ac:spMk id="4" creationId="{C5419794-1C98-29FF-630F-3DF1F20E8C54}"/>
          </ac:spMkLst>
        </pc:spChg>
        <pc:spChg chg="add mod">
          <ac:chgData name="Courson, Jim" userId="b53773d6-f189-4928-b874-56d7b7c839e0" providerId="ADAL" clId="{8D2DB05E-8B6E-4D51-A452-64DCEAB59DC8}" dt="2023-01-17T15:05:58.374" v="1114"/>
          <ac:spMkLst>
            <pc:docMk/>
            <pc:sldMk cId="11149640" sldId="285"/>
            <ac:spMk id="5" creationId="{74023E28-2FC6-A572-DDE2-BBAC463A287A}"/>
          </ac:spMkLst>
        </pc:spChg>
        <pc:spChg chg="add mod">
          <ac:chgData name="Courson, Jim" userId="b53773d6-f189-4928-b874-56d7b7c839e0" providerId="ADAL" clId="{8D2DB05E-8B6E-4D51-A452-64DCEAB59DC8}" dt="2023-01-17T15:10:17.053" v="1137" actId="2711"/>
          <ac:spMkLst>
            <pc:docMk/>
            <pc:sldMk cId="11149640" sldId="285"/>
            <ac:spMk id="6" creationId="{AB123E1D-3814-18C3-0F5C-290A5DD7FC59}"/>
          </ac:spMkLst>
        </pc:spChg>
        <pc:graphicFrameChg chg="add mod modGraphic">
          <ac:chgData name="Courson, Jim" userId="b53773d6-f189-4928-b874-56d7b7c839e0" providerId="ADAL" clId="{8D2DB05E-8B6E-4D51-A452-64DCEAB59DC8}" dt="2023-01-17T15:15:26.246" v="1178" actId="122"/>
          <ac:graphicFrameMkLst>
            <pc:docMk/>
            <pc:sldMk cId="11149640" sldId="285"/>
            <ac:graphicFrameMk id="7" creationId="{697BBC27-B14E-7185-FF6E-2AC7CBC317D8}"/>
          </ac:graphicFrameMkLst>
        </pc:graphicFrameChg>
      </pc:sldChg>
      <pc:sldChg chg="delSp mod">
        <pc:chgData name="Courson, Jim" userId="b53773d6-f189-4928-b874-56d7b7c839e0" providerId="ADAL" clId="{8D2DB05E-8B6E-4D51-A452-64DCEAB59DC8}" dt="2023-01-17T15:55:50.856" v="1255" actId="478"/>
        <pc:sldMkLst>
          <pc:docMk/>
          <pc:sldMk cId="413289983" sldId="286"/>
        </pc:sldMkLst>
        <pc:spChg chg="del">
          <ac:chgData name="Courson, Jim" userId="b53773d6-f189-4928-b874-56d7b7c839e0" providerId="ADAL" clId="{8D2DB05E-8B6E-4D51-A452-64DCEAB59DC8}" dt="2023-01-17T15:55:48.364" v="1254" actId="478"/>
          <ac:spMkLst>
            <pc:docMk/>
            <pc:sldMk cId="413289983" sldId="286"/>
            <ac:spMk id="6" creationId="{FC934C96-F0CB-42F6-2B22-A29AC341D775}"/>
          </ac:spMkLst>
        </pc:spChg>
        <pc:spChg chg="del">
          <ac:chgData name="Courson, Jim" userId="b53773d6-f189-4928-b874-56d7b7c839e0" providerId="ADAL" clId="{8D2DB05E-8B6E-4D51-A452-64DCEAB59DC8}" dt="2023-01-17T15:55:50.856" v="1255" actId="478"/>
          <ac:spMkLst>
            <pc:docMk/>
            <pc:sldMk cId="413289983" sldId="286"/>
            <ac:spMk id="7" creationId="{7CC207A4-B593-63A9-44D1-B3368E46E0FF}"/>
          </ac:spMkLst>
        </pc:spChg>
      </pc:sldChg>
      <pc:sldMasterChg chg="setBg modSldLayout">
        <pc:chgData name="Courson, Jim" userId="b53773d6-f189-4928-b874-56d7b7c839e0" providerId="ADAL" clId="{8D2DB05E-8B6E-4D51-A452-64DCEAB59DC8}" dt="2023-01-13T13:54:16.107" v="1"/>
        <pc:sldMasterMkLst>
          <pc:docMk/>
          <pc:sldMasterMk cId="679655067" sldId="2147483648"/>
        </pc:sldMasterMkLst>
        <pc:sldLayoutChg chg="setBg">
          <pc:chgData name="Courson, Jim" userId="b53773d6-f189-4928-b874-56d7b7c839e0" providerId="ADAL" clId="{8D2DB05E-8B6E-4D51-A452-64DCEAB59DC8}" dt="2023-01-13T13:54:16.107" v="1"/>
          <pc:sldLayoutMkLst>
            <pc:docMk/>
            <pc:sldMasterMk cId="679655067" sldId="2147483648"/>
            <pc:sldLayoutMk cId="2325334239" sldId="2147483649"/>
          </pc:sldLayoutMkLst>
        </pc:sldLayoutChg>
        <pc:sldLayoutChg chg="setBg">
          <pc:chgData name="Courson, Jim" userId="b53773d6-f189-4928-b874-56d7b7c839e0" providerId="ADAL" clId="{8D2DB05E-8B6E-4D51-A452-64DCEAB59DC8}" dt="2023-01-13T13:54:16.107" v="1"/>
          <pc:sldLayoutMkLst>
            <pc:docMk/>
            <pc:sldMasterMk cId="679655067" sldId="2147483648"/>
            <pc:sldLayoutMk cId="2934565030" sldId="2147483650"/>
          </pc:sldLayoutMkLst>
        </pc:sldLayoutChg>
        <pc:sldLayoutChg chg="setBg">
          <pc:chgData name="Courson, Jim" userId="b53773d6-f189-4928-b874-56d7b7c839e0" providerId="ADAL" clId="{8D2DB05E-8B6E-4D51-A452-64DCEAB59DC8}" dt="2023-01-13T13:54:16.107" v="1"/>
          <pc:sldLayoutMkLst>
            <pc:docMk/>
            <pc:sldMasterMk cId="679655067" sldId="2147483648"/>
            <pc:sldLayoutMk cId="1901454332" sldId="2147483651"/>
          </pc:sldLayoutMkLst>
        </pc:sldLayoutChg>
        <pc:sldLayoutChg chg="setBg">
          <pc:chgData name="Courson, Jim" userId="b53773d6-f189-4928-b874-56d7b7c839e0" providerId="ADAL" clId="{8D2DB05E-8B6E-4D51-A452-64DCEAB59DC8}" dt="2023-01-13T13:54:16.107" v="1"/>
          <pc:sldLayoutMkLst>
            <pc:docMk/>
            <pc:sldMasterMk cId="679655067" sldId="2147483648"/>
            <pc:sldLayoutMk cId="3986623582" sldId="2147483652"/>
          </pc:sldLayoutMkLst>
        </pc:sldLayoutChg>
        <pc:sldLayoutChg chg="setBg">
          <pc:chgData name="Courson, Jim" userId="b53773d6-f189-4928-b874-56d7b7c839e0" providerId="ADAL" clId="{8D2DB05E-8B6E-4D51-A452-64DCEAB59DC8}" dt="2023-01-13T13:54:16.107" v="1"/>
          <pc:sldLayoutMkLst>
            <pc:docMk/>
            <pc:sldMasterMk cId="679655067" sldId="2147483648"/>
            <pc:sldLayoutMk cId="3073848166" sldId="2147483653"/>
          </pc:sldLayoutMkLst>
        </pc:sldLayoutChg>
        <pc:sldLayoutChg chg="setBg">
          <pc:chgData name="Courson, Jim" userId="b53773d6-f189-4928-b874-56d7b7c839e0" providerId="ADAL" clId="{8D2DB05E-8B6E-4D51-A452-64DCEAB59DC8}" dt="2023-01-13T13:54:16.107" v="1"/>
          <pc:sldLayoutMkLst>
            <pc:docMk/>
            <pc:sldMasterMk cId="679655067" sldId="2147483648"/>
            <pc:sldLayoutMk cId="1986542866" sldId="2147483654"/>
          </pc:sldLayoutMkLst>
        </pc:sldLayoutChg>
        <pc:sldLayoutChg chg="setBg">
          <pc:chgData name="Courson, Jim" userId="b53773d6-f189-4928-b874-56d7b7c839e0" providerId="ADAL" clId="{8D2DB05E-8B6E-4D51-A452-64DCEAB59DC8}" dt="2023-01-13T13:54:16.107" v="1"/>
          <pc:sldLayoutMkLst>
            <pc:docMk/>
            <pc:sldMasterMk cId="679655067" sldId="2147483648"/>
            <pc:sldLayoutMk cId="3047165200" sldId="2147483655"/>
          </pc:sldLayoutMkLst>
        </pc:sldLayoutChg>
        <pc:sldLayoutChg chg="setBg">
          <pc:chgData name="Courson, Jim" userId="b53773d6-f189-4928-b874-56d7b7c839e0" providerId="ADAL" clId="{8D2DB05E-8B6E-4D51-A452-64DCEAB59DC8}" dt="2023-01-13T13:54:16.107" v="1"/>
          <pc:sldLayoutMkLst>
            <pc:docMk/>
            <pc:sldMasterMk cId="679655067" sldId="2147483648"/>
            <pc:sldLayoutMk cId="1313081777" sldId="2147483656"/>
          </pc:sldLayoutMkLst>
        </pc:sldLayoutChg>
        <pc:sldLayoutChg chg="setBg">
          <pc:chgData name="Courson, Jim" userId="b53773d6-f189-4928-b874-56d7b7c839e0" providerId="ADAL" clId="{8D2DB05E-8B6E-4D51-A452-64DCEAB59DC8}" dt="2023-01-13T13:54:16.107" v="1"/>
          <pc:sldLayoutMkLst>
            <pc:docMk/>
            <pc:sldMasterMk cId="679655067" sldId="2147483648"/>
            <pc:sldLayoutMk cId="1432306241" sldId="2147483657"/>
          </pc:sldLayoutMkLst>
        </pc:sldLayoutChg>
        <pc:sldLayoutChg chg="setBg">
          <pc:chgData name="Courson, Jim" userId="b53773d6-f189-4928-b874-56d7b7c839e0" providerId="ADAL" clId="{8D2DB05E-8B6E-4D51-A452-64DCEAB59DC8}" dt="2023-01-13T13:54:16.107" v="1"/>
          <pc:sldLayoutMkLst>
            <pc:docMk/>
            <pc:sldMasterMk cId="679655067" sldId="2147483648"/>
            <pc:sldLayoutMk cId="1235595229" sldId="2147483658"/>
          </pc:sldLayoutMkLst>
        </pc:sldLayoutChg>
        <pc:sldLayoutChg chg="setBg">
          <pc:chgData name="Courson, Jim" userId="b53773d6-f189-4928-b874-56d7b7c839e0" providerId="ADAL" clId="{8D2DB05E-8B6E-4D51-A452-64DCEAB59DC8}" dt="2023-01-13T13:54:16.107" v="1"/>
          <pc:sldLayoutMkLst>
            <pc:docMk/>
            <pc:sldMasterMk cId="679655067" sldId="2147483648"/>
            <pc:sldLayoutMk cId="3021231887"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0CD9A4FD-D9BB-479E-93F4-96FB47507882}" type="datetimeFigureOut">
              <a:rPr lang="en-US" smtClean="0"/>
              <a:t>1/17/2023</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24" tIns="46662" rIns="93324" bIns="46662" rtlCol="0" anchor="b"/>
          <a:lstStyle>
            <a:lvl1pPr algn="r">
              <a:defRPr sz="1200"/>
            </a:lvl1pPr>
          </a:lstStyle>
          <a:p>
            <a:fld id="{6CA3E8BE-89F5-42B8-959A-218443B3260E}" type="slidenum">
              <a:rPr lang="en-US" smtClean="0"/>
              <a:t>‹#›</a:t>
            </a:fld>
            <a:endParaRPr lang="en-US"/>
          </a:p>
        </p:txBody>
      </p:sp>
    </p:spTree>
    <p:extLst>
      <p:ext uri="{BB962C8B-B14F-4D97-AF65-F5344CB8AC3E}">
        <p14:creationId xmlns:p14="http://schemas.microsoft.com/office/powerpoint/2010/main" val="945798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dirty="0"/>
              <a:t>Global Status of Evangelical Christianity </a:t>
            </a:r>
            <a:r>
              <a:rPr lang="en-US" dirty="0"/>
              <a:t>helps us understand how the gospel spreads among people groups by comparing the percentage of evangelicals, the availability of evangelical resources, and reports of recent church planting activity for each people group. </a:t>
            </a:r>
          </a:p>
          <a:p>
            <a:endParaRPr lang="en-US" dirty="0"/>
          </a:p>
        </p:txBody>
      </p:sp>
      <p:sp>
        <p:nvSpPr>
          <p:cNvPr id="4" name="Slide Number Placeholder 3"/>
          <p:cNvSpPr>
            <a:spLocks noGrp="1"/>
          </p:cNvSpPr>
          <p:nvPr>
            <p:ph type="sldNum" sz="quarter" idx="5"/>
          </p:nvPr>
        </p:nvSpPr>
        <p:spPr/>
        <p:txBody>
          <a:bodyPr/>
          <a:lstStyle/>
          <a:p>
            <a:fld id="{6CA3E8BE-89F5-42B8-959A-218443B3260E}" type="slidenum">
              <a:rPr lang="en-US" smtClean="0"/>
              <a:t>2</a:t>
            </a:fld>
            <a:endParaRPr lang="en-US"/>
          </a:p>
        </p:txBody>
      </p:sp>
    </p:spTree>
    <p:extLst>
      <p:ext uri="{BB962C8B-B14F-4D97-AF65-F5344CB8AC3E}">
        <p14:creationId xmlns:p14="http://schemas.microsoft.com/office/powerpoint/2010/main" val="123072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0" marR="0" lvl="0" indent="0" algn="l" defTabSz="933241" rtl="0" eaLnBrk="1" fontAlgn="auto" latinLnBrk="0" hangingPunct="1">
              <a:lnSpc>
                <a:spcPct val="100000"/>
              </a:lnSpc>
              <a:spcBef>
                <a:spcPts val="0"/>
              </a:spcBef>
              <a:spcAft>
                <a:spcPts val="0"/>
              </a:spcAft>
              <a:buClrTx/>
              <a:buSzTx/>
              <a:buFontTx/>
              <a:buNone/>
              <a:tabLst/>
              <a:defRPr/>
            </a:pPr>
            <a:r>
              <a:rPr lang="en-US" baseline="0" dirty="0"/>
              <a:t>7,225 People Groups with a combined population of 4.7 billion are Unreached as of January 2023. </a:t>
            </a:r>
            <a:r>
              <a:rPr lang="en-US" sz="1200" dirty="0">
                <a:solidFill>
                  <a:schemeClr val="bg1"/>
                </a:solidFill>
                <a:latin typeface="Century Gothic" panose="020B0502020202020204" pitchFamily="34" charset="0"/>
              </a:rPr>
              <a:t>An Unreached People Group (UPG) is a people group among whom evangelical Christians comprise less than 2 percent of the population. </a:t>
            </a:r>
            <a:r>
              <a:rPr lang="en-US" baseline="0" dirty="0"/>
              <a:t> </a:t>
            </a:r>
            <a:endParaRPr lang="en-US" dirty="0"/>
          </a:p>
        </p:txBody>
      </p:sp>
      <p:sp>
        <p:nvSpPr>
          <p:cNvPr id="4" name="Slide Number Placeholder 3"/>
          <p:cNvSpPr>
            <a:spLocks noGrp="1"/>
          </p:cNvSpPr>
          <p:nvPr>
            <p:ph type="sldNum" sz="quarter" idx="10"/>
          </p:nvPr>
        </p:nvSpPr>
        <p:spPr/>
        <p:txBody>
          <a:bodyPr/>
          <a:lstStyle/>
          <a:p>
            <a:fld id="{6CA3E8BE-89F5-42B8-959A-218443B3260E}" type="slidenum">
              <a:rPr lang="en-US" smtClean="0"/>
              <a:t>11</a:t>
            </a:fld>
            <a:endParaRPr lang="en-US"/>
          </a:p>
        </p:txBody>
      </p:sp>
    </p:spTree>
    <p:extLst>
      <p:ext uri="{BB962C8B-B14F-4D97-AF65-F5344CB8AC3E}">
        <p14:creationId xmlns:p14="http://schemas.microsoft.com/office/powerpoint/2010/main" val="457556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12,019 people groups with a combined population of 8 billion are included in the IMB database</a:t>
            </a:r>
            <a:r>
              <a:rPr lang="en-US" baseline="0" dirty="0"/>
              <a:t> as of </a:t>
            </a:r>
            <a:r>
              <a:rPr lang="en-US" baseline="0"/>
              <a:t>January 2023. </a:t>
            </a:r>
            <a:r>
              <a:rPr lang="en-US" dirty="0"/>
              <a:t>Each people group is represented by a </a:t>
            </a:r>
            <a:r>
              <a:rPr lang="en-US"/>
              <a:t>single symbol. </a:t>
            </a:r>
            <a:endParaRPr lang="en-US" dirty="0"/>
          </a:p>
          <a:p>
            <a:endParaRPr lang="en-US" dirty="0"/>
          </a:p>
        </p:txBody>
      </p:sp>
      <p:sp>
        <p:nvSpPr>
          <p:cNvPr id="4" name="Slide Number Placeholder 3"/>
          <p:cNvSpPr>
            <a:spLocks noGrp="1"/>
          </p:cNvSpPr>
          <p:nvPr>
            <p:ph type="sldNum" sz="quarter" idx="10"/>
          </p:nvPr>
        </p:nvSpPr>
        <p:spPr/>
        <p:txBody>
          <a:bodyPr/>
          <a:lstStyle/>
          <a:p>
            <a:fld id="{6CA3E8BE-89F5-42B8-959A-218443B3260E}" type="slidenum">
              <a:rPr lang="en-US" smtClean="0"/>
              <a:t>3</a:t>
            </a:fld>
            <a:endParaRPr lang="en-US"/>
          </a:p>
        </p:txBody>
      </p:sp>
    </p:spTree>
    <p:extLst>
      <p:ext uri="{BB962C8B-B14F-4D97-AF65-F5344CB8AC3E}">
        <p14:creationId xmlns:p14="http://schemas.microsoft.com/office/powerpoint/2010/main" val="3745459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366 people groups with a total population of 11,745,408 are classified as GSEC 0 as of </a:t>
            </a:r>
            <a:r>
              <a:rPr lang="en-US"/>
              <a:t>January 2023. </a:t>
            </a:r>
            <a:r>
              <a:rPr lang="en-US" dirty="0"/>
              <a:t>GSEC 0 people groups have no evangelical Christians</a:t>
            </a:r>
            <a:r>
              <a:rPr lang="en-US" baseline="0" dirty="0"/>
              <a:t> or churches and no access to evangelical print, audio, visual or </a:t>
            </a:r>
            <a:r>
              <a:rPr lang="en-US" baseline="0"/>
              <a:t>human resources. </a:t>
            </a:r>
            <a:r>
              <a:rPr lang="en-US"/>
              <a:t> </a:t>
            </a:r>
            <a:endParaRPr lang="en-US" dirty="0"/>
          </a:p>
        </p:txBody>
      </p:sp>
      <p:sp>
        <p:nvSpPr>
          <p:cNvPr id="4" name="Slide Number Placeholder 3"/>
          <p:cNvSpPr>
            <a:spLocks noGrp="1"/>
          </p:cNvSpPr>
          <p:nvPr>
            <p:ph type="sldNum" sz="quarter" idx="10"/>
          </p:nvPr>
        </p:nvSpPr>
        <p:spPr/>
        <p:txBody>
          <a:bodyPr/>
          <a:lstStyle/>
          <a:p>
            <a:fld id="{6CA3E8BE-89F5-42B8-959A-218443B3260E}" type="slidenum">
              <a:rPr lang="en-US" smtClean="0"/>
              <a:t>4</a:t>
            </a:fld>
            <a:endParaRPr lang="en-US"/>
          </a:p>
        </p:txBody>
      </p:sp>
    </p:spTree>
    <p:extLst>
      <p:ext uri="{BB962C8B-B14F-4D97-AF65-F5344CB8AC3E}">
        <p14:creationId xmlns:p14="http://schemas.microsoft.com/office/powerpoint/2010/main" val="1374121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6,449 people groups with a total population of 3,420,196,765</a:t>
            </a:r>
            <a:r>
              <a:rPr lang="en-US" sz="1200" dirty="0">
                <a:solidFill>
                  <a:schemeClr val="bg1"/>
                </a:solidFill>
                <a:latin typeface="Century Gothic" panose="020B0502020202020204" pitchFamily="34" charset="0"/>
              </a:rPr>
              <a:t> </a:t>
            </a:r>
            <a:r>
              <a:rPr lang="en-US" dirty="0"/>
              <a:t>are classified as GSEC 1 as of </a:t>
            </a:r>
            <a:r>
              <a:rPr lang="en-US"/>
              <a:t>January 2023. </a:t>
            </a:r>
            <a:r>
              <a:rPr lang="en-US" dirty="0"/>
              <a:t>GSEC 1</a:t>
            </a:r>
            <a:r>
              <a:rPr lang="en-US" baseline="0" dirty="0"/>
              <a:t> people groups are less than 2</a:t>
            </a:r>
            <a:r>
              <a:rPr lang="en-US" baseline="0"/>
              <a:t>% evangelical. </a:t>
            </a:r>
            <a:r>
              <a:rPr lang="en-US" baseline="0" dirty="0"/>
              <a:t>Some evangelical resources are available in their heart language but there has been no active church planting reported among them within the past </a:t>
            </a:r>
            <a:r>
              <a:rPr lang="en-US" baseline="0"/>
              <a:t>two years. </a:t>
            </a:r>
            <a:r>
              <a:rPr lang="en-US"/>
              <a:t> </a:t>
            </a:r>
            <a:endParaRPr lang="en-US" dirty="0"/>
          </a:p>
        </p:txBody>
      </p:sp>
      <p:sp>
        <p:nvSpPr>
          <p:cNvPr id="4" name="Slide Number Placeholder 3"/>
          <p:cNvSpPr>
            <a:spLocks noGrp="1"/>
          </p:cNvSpPr>
          <p:nvPr>
            <p:ph type="sldNum" sz="quarter" idx="10"/>
          </p:nvPr>
        </p:nvSpPr>
        <p:spPr/>
        <p:txBody>
          <a:bodyPr/>
          <a:lstStyle/>
          <a:p>
            <a:fld id="{6CA3E8BE-89F5-42B8-959A-218443B3260E}" type="slidenum">
              <a:rPr lang="en-US" smtClean="0"/>
              <a:t>5</a:t>
            </a:fld>
            <a:endParaRPr lang="en-US"/>
          </a:p>
        </p:txBody>
      </p:sp>
    </p:spTree>
    <p:extLst>
      <p:ext uri="{BB962C8B-B14F-4D97-AF65-F5344CB8AC3E}">
        <p14:creationId xmlns:p14="http://schemas.microsoft.com/office/powerpoint/2010/main" val="1374121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211 people groups with a total population of 475,154,100 are classified as GSEC 2 as of </a:t>
            </a:r>
            <a:r>
              <a:rPr lang="en-US"/>
              <a:t>January 2023. </a:t>
            </a:r>
            <a:r>
              <a:rPr lang="en-US" dirty="0"/>
              <a:t>GSEC 2 people groups are less than 2</a:t>
            </a:r>
            <a:r>
              <a:rPr lang="en-US"/>
              <a:t>% evangelical. </a:t>
            </a:r>
            <a:r>
              <a:rPr lang="en-US" dirty="0"/>
              <a:t>Initial</a:t>
            </a:r>
            <a:r>
              <a:rPr lang="en-US" baseline="0" dirty="0"/>
              <a:t> or localized church planting has been reported within the past </a:t>
            </a:r>
            <a:r>
              <a:rPr lang="en-US" baseline="0"/>
              <a:t>two years. </a:t>
            </a:r>
            <a:r>
              <a:rPr lang="en-US"/>
              <a:t>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CA3E8BE-89F5-42B8-959A-218443B3260E}" type="slidenum">
              <a:rPr lang="en-US" smtClean="0"/>
              <a:t>6</a:t>
            </a:fld>
            <a:endParaRPr lang="en-US"/>
          </a:p>
        </p:txBody>
      </p:sp>
    </p:spTree>
    <p:extLst>
      <p:ext uri="{BB962C8B-B14F-4D97-AF65-F5344CB8AC3E}">
        <p14:creationId xmlns:p14="http://schemas.microsoft.com/office/powerpoint/2010/main" val="1886621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defTabSz="933241">
              <a:defRPr/>
            </a:pPr>
            <a:r>
              <a:rPr lang="en-US" dirty="0"/>
              <a:t>199 people groups with a total population of 822,807,800 are classified as GSEC 3 as of </a:t>
            </a:r>
            <a:r>
              <a:rPr lang="en-US"/>
              <a:t>January 2023. </a:t>
            </a:r>
            <a:r>
              <a:rPr lang="en-US" dirty="0"/>
              <a:t>GSEC 3 people groups are less than 2% evangelical but widespread church planting has been reported within the past </a:t>
            </a:r>
            <a:r>
              <a:rPr lang="en-US"/>
              <a:t>two years.  </a:t>
            </a:r>
            <a:endParaRPr lang="en-US" dirty="0"/>
          </a:p>
          <a:p>
            <a:pPr defTabSz="933241">
              <a:defRPr/>
            </a:pPr>
            <a:endParaRPr lang="en-US" dirty="0"/>
          </a:p>
          <a:p>
            <a:pPr defTabSz="933241">
              <a:defRPr/>
            </a:pPr>
            <a:endParaRPr lang="en-US" dirty="0"/>
          </a:p>
        </p:txBody>
      </p:sp>
      <p:sp>
        <p:nvSpPr>
          <p:cNvPr id="4" name="Slide Number Placeholder 3"/>
          <p:cNvSpPr>
            <a:spLocks noGrp="1"/>
          </p:cNvSpPr>
          <p:nvPr>
            <p:ph type="sldNum" sz="quarter" idx="10"/>
          </p:nvPr>
        </p:nvSpPr>
        <p:spPr/>
        <p:txBody>
          <a:bodyPr/>
          <a:lstStyle/>
          <a:p>
            <a:fld id="{6CA3E8BE-89F5-42B8-959A-218443B3260E}" type="slidenum">
              <a:rPr lang="en-US" smtClean="0"/>
              <a:t>7</a:t>
            </a:fld>
            <a:endParaRPr lang="en-US"/>
          </a:p>
        </p:txBody>
      </p:sp>
    </p:spTree>
    <p:extLst>
      <p:ext uri="{BB962C8B-B14F-4D97-AF65-F5344CB8AC3E}">
        <p14:creationId xmlns:p14="http://schemas.microsoft.com/office/powerpoint/2010/main" val="457556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defTabSz="933241">
              <a:defRPr/>
            </a:pPr>
            <a:r>
              <a:rPr lang="en-US" dirty="0"/>
              <a:t>1,565 people groups with a total population of 885,819,890 are classified as GSEC 4 as of January 2023. GSEC 4 people groups are greater than or equal to 2% evangelical but less than 5% evangelical.  </a:t>
            </a:r>
          </a:p>
          <a:p>
            <a:pPr defTabSz="933241">
              <a:defRPr/>
            </a:pPr>
            <a:endParaRPr lang="en-US" dirty="0"/>
          </a:p>
          <a:p>
            <a:pPr defTabSz="933241">
              <a:defRPr/>
            </a:pPr>
            <a:endParaRPr lang="en-US" dirty="0"/>
          </a:p>
        </p:txBody>
      </p:sp>
      <p:sp>
        <p:nvSpPr>
          <p:cNvPr id="4" name="Slide Number Placeholder 3"/>
          <p:cNvSpPr>
            <a:spLocks noGrp="1"/>
          </p:cNvSpPr>
          <p:nvPr>
            <p:ph type="sldNum" sz="quarter" idx="10"/>
          </p:nvPr>
        </p:nvSpPr>
        <p:spPr/>
        <p:txBody>
          <a:bodyPr/>
          <a:lstStyle/>
          <a:p>
            <a:fld id="{6CA3E8BE-89F5-42B8-959A-218443B3260E}" type="slidenum">
              <a:rPr lang="en-US" smtClean="0"/>
              <a:t>8</a:t>
            </a:fld>
            <a:endParaRPr lang="en-US"/>
          </a:p>
        </p:txBody>
      </p:sp>
    </p:spTree>
    <p:extLst>
      <p:ext uri="{BB962C8B-B14F-4D97-AF65-F5344CB8AC3E}">
        <p14:creationId xmlns:p14="http://schemas.microsoft.com/office/powerpoint/2010/main" val="457556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defTabSz="933241">
              <a:defRPr/>
            </a:pPr>
            <a:r>
              <a:rPr lang="en-US" dirty="0"/>
              <a:t>1,437 people groups with a total population of 1,808,425,745 are classified as GSEC 5 as of </a:t>
            </a:r>
            <a:r>
              <a:rPr lang="en-US"/>
              <a:t>January 2023. </a:t>
            </a:r>
            <a:r>
              <a:rPr lang="en-US" dirty="0"/>
              <a:t>GSEC 5 people groups are greater than or equal to 5% evangelical but less than 10</a:t>
            </a:r>
            <a:r>
              <a:rPr lang="en-US"/>
              <a:t>% evangelical.  </a:t>
            </a:r>
            <a:endParaRPr lang="en-US" dirty="0"/>
          </a:p>
        </p:txBody>
      </p:sp>
      <p:sp>
        <p:nvSpPr>
          <p:cNvPr id="4" name="Slide Number Placeholder 3"/>
          <p:cNvSpPr>
            <a:spLocks noGrp="1"/>
          </p:cNvSpPr>
          <p:nvPr>
            <p:ph type="sldNum" sz="quarter" idx="10"/>
          </p:nvPr>
        </p:nvSpPr>
        <p:spPr/>
        <p:txBody>
          <a:bodyPr/>
          <a:lstStyle/>
          <a:p>
            <a:fld id="{6CA3E8BE-89F5-42B8-959A-218443B3260E}" type="slidenum">
              <a:rPr lang="en-US" smtClean="0"/>
              <a:t>9</a:t>
            </a:fld>
            <a:endParaRPr lang="en-US"/>
          </a:p>
        </p:txBody>
      </p:sp>
    </p:spTree>
    <p:extLst>
      <p:ext uri="{BB962C8B-B14F-4D97-AF65-F5344CB8AC3E}">
        <p14:creationId xmlns:p14="http://schemas.microsoft.com/office/powerpoint/2010/main" val="457556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defTabSz="933241">
              <a:defRPr/>
            </a:pPr>
            <a:r>
              <a:rPr lang="en-US" dirty="0"/>
              <a:t>1,792 people groups with a total population of 579,940,585 are classified as GSEC 6 as of </a:t>
            </a:r>
            <a:r>
              <a:rPr lang="en-US"/>
              <a:t>January 2023. </a:t>
            </a:r>
            <a:r>
              <a:rPr lang="en-US" dirty="0"/>
              <a:t>GSEC 6 people groups are greater than or equal to 10</a:t>
            </a:r>
            <a:r>
              <a:rPr lang="en-US"/>
              <a:t>% evangelical.  </a:t>
            </a:r>
            <a:endParaRPr lang="en-US" dirty="0"/>
          </a:p>
        </p:txBody>
      </p:sp>
      <p:sp>
        <p:nvSpPr>
          <p:cNvPr id="4" name="Slide Number Placeholder 3"/>
          <p:cNvSpPr>
            <a:spLocks noGrp="1"/>
          </p:cNvSpPr>
          <p:nvPr>
            <p:ph type="sldNum" sz="quarter" idx="10"/>
          </p:nvPr>
        </p:nvSpPr>
        <p:spPr/>
        <p:txBody>
          <a:bodyPr/>
          <a:lstStyle/>
          <a:p>
            <a:fld id="{6CA3E8BE-89F5-42B8-959A-218443B3260E}" type="slidenum">
              <a:rPr lang="en-US" smtClean="0"/>
              <a:t>10</a:t>
            </a:fld>
            <a:endParaRPr lang="en-US"/>
          </a:p>
        </p:txBody>
      </p:sp>
    </p:spTree>
    <p:extLst>
      <p:ext uri="{BB962C8B-B14F-4D97-AF65-F5344CB8AC3E}">
        <p14:creationId xmlns:p14="http://schemas.microsoft.com/office/powerpoint/2010/main" val="457556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1A28-2390-48EF-8C9F-59B01A7D35A4}"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7DE59-D516-4BDA-8375-5EB196551BA0}" type="slidenum">
              <a:rPr lang="en-US" smtClean="0"/>
              <a:t>‹#›</a:t>
            </a:fld>
            <a:endParaRPr lang="en-US"/>
          </a:p>
        </p:txBody>
      </p:sp>
    </p:spTree>
    <p:extLst>
      <p:ext uri="{BB962C8B-B14F-4D97-AF65-F5344CB8AC3E}">
        <p14:creationId xmlns:p14="http://schemas.microsoft.com/office/powerpoint/2010/main" val="2325334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1A28-2390-48EF-8C9F-59B01A7D35A4}"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7DE59-D516-4BDA-8375-5EB196551BA0}" type="slidenum">
              <a:rPr lang="en-US" smtClean="0"/>
              <a:t>‹#›</a:t>
            </a:fld>
            <a:endParaRPr lang="en-US"/>
          </a:p>
        </p:txBody>
      </p:sp>
    </p:spTree>
    <p:extLst>
      <p:ext uri="{BB962C8B-B14F-4D97-AF65-F5344CB8AC3E}">
        <p14:creationId xmlns:p14="http://schemas.microsoft.com/office/powerpoint/2010/main" val="1235595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1A28-2390-48EF-8C9F-59B01A7D35A4}"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7DE59-D516-4BDA-8375-5EB196551BA0}" type="slidenum">
              <a:rPr lang="en-US" smtClean="0"/>
              <a:t>‹#›</a:t>
            </a:fld>
            <a:endParaRPr lang="en-US"/>
          </a:p>
        </p:txBody>
      </p:sp>
    </p:spTree>
    <p:extLst>
      <p:ext uri="{BB962C8B-B14F-4D97-AF65-F5344CB8AC3E}">
        <p14:creationId xmlns:p14="http://schemas.microsoft.com/office/powerpoint/2010/main" val="3021231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op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5754747-9A63-C549-88C6-C3EB732B47F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78338" y="5613277"/>
            <a:ext cx="1350924" cy="1085330"/>
          </a:xfrm>
          <a:prstGeom prst="rect">
            <a:avLst/>
          </a:prstGeom>
        </p:spPr>
      </p:pic>
      <p:sp>
        <p:nvSpPr>
          <p:cNvPr id="7" name="Content Placeholder 2">
            <a:extLst>
              <a:ext uri="{FF2B5EF4-FFF2-40B4-BE49-F238E27FC236}">
                <a16:creationId xmlns:a16="http://schemas.microsoft.com/office/drawing/2014/main" id="{B2B77DD1-E7AE-2D47-AB9A-13B852AF1396}"/>
              </a:ext>
            </a:extLst>
          </p:cNvPr>
          <p:cNvSpPr>
            <a:spLocks noGrp="1"/>
          </p:cNvSpPr>
          <p:nvPr>
            <p:ph idx="1" hasCustomPrompt="1"/>
          </p:nvPr>
        </p:nvSpPr>
        <p:spPr>
          <a:xfrm>
            <a:off x="838200" y="1825625"/>
            <a:ext cx="10515600" cy="4351338"/>
          </a:xfrm>
          <a:prstGeom prst="rect">
            <a:avLst/>
          </a:prstGeom>
        </p:spPr>
        <p:txBody>
          <a:bodyPr/>
          <a:lstStyle>
            <a:lvl1pPr marL="0" indent="0">
              <a:buNone/>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CONTENT GOES HERE </a:t>
            </a:r>
          </a:p>
          <a:p>
            <a:pPr lvl="1"/>
            <a:r>
              <a:rPr lang="en-US"/>
              <a:t>Supporting content</a:t>
            </a:r>
          </a:p>
        </p:txBody>
      </p:sp>
      <p:sp>
        <p:nvSpPr>
          <p:cNvPr id="3" name="Title 2">
            <a:extLst>
              <a:ext uri="{FF2B5EF4-FFF2-40B4-BE49-F238E27FC236}">
                <a16:creationId xmlns:a16="http://schemas.microsoft.com/office/drawing/2014/main" id="{1E57141D-BA77-3944-8D32-4E4450004F83}"/>
              </a:ext>
            </a:extLst>
          </p:cNvPr>
          <p:cNvSpPr>
            <a:spLocks noGrp="1"/>
          </p:cNvSpPr>
          <p:nvPr>
            <p:ph type="title" hasCustomPrompt="1"/>
          </p:nvPr>
        </p:nvSpPr>
        <p:spPr>
          <a:xfrm>
            <a:off x="838200" y="365125"/>
            <a:ext cx="10515600" cy="1325563"/>
          </a:xfrm>
          <a:prstGeom prst="rect">
            <a:avLst/>
          </a:prstGeom>
        </p:spPr>
        <p:txBody>
          <a:bodyPr/>
          <a:lstStyle>
            <a:lvl1pPr>
              <a:defRPr b="1">
                <a:solidFill>
                  <a:schemeClr val="bg1"/>
                </a:solidFill>
              </a:defRPr>
            </a:lvl1pPr>
          </a:lstStyle>
          <a:p>
            <a:r>
              <a:rPr lang="en-US"/>
              <a:t>TITLE GOES HERE</a:t>
            </a:r>
          </a:p>
        </p:txBody>
      </p:sp>
    </p:spTree>
    <p:extLst>
      <p:ext uri="{BB962C8B-B14F-4D97-AF65-F5344CB8AC3E}">
        <p14:creationId xmlns:p14="http://schemas.microsoft.com/office/powerpoint/2010/main" val="1648028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1A28-2390-48EF-8C9F-59B01A7D35A4}"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7DE59-D516-4BDA-8375-5EB196551BA0}" type="slidenum">
              <a:rPr lang="en-US" smtClean="0"/>
              <a:t>‹#›</a:t>
            </a:fld>
            <a:endParaRPr lang="en-US"/>
          </a:p>
        </p:txBody>
      </p:sp>
    </p:spTree>
    <p:extLst>
      <p:ext uri="{BB962C8B-B14F-4D97-AF65-F5344CB8AC3E}">
        <p14:creationId xmlns:p14="http://schemas.microsoft.com/office/powerpoint/2010/main" val="2934565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1A28-2390-48EF-8C9F-59B01A7D35A4}"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7DE59-D516-4BDA-8375-5EB196551BA0}" type="slidenum">
              <a:rPr lang="en-US" smtClean="0"/>
              <a:t>‹#›</a:t>
            </a:fld>
            <a:endParaRPr lang="en-US"/>
          </a:p>
        </p:txBody>
      </p:sp>
    </p:spTree>
    <p:extLst>
      <p:ext uri="{BB962C8B-B14F-4D97-AF65-F5344CB8AC3E}">
        <p14:creationId xmlns:p14="http://schemas.microsoft.com/office/powerpoint/2010/main" val="1901454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1A28-2390-48EF-8C9F-59B01A7D35A4}"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7DE59-D516-4BDA-8375-5EB196551BA0}" type="slidenum">
              <a:rPr lang="en-US" smtClean="0"/>
              <a:t>‹#›</a:t>
            </a:fld>
            <a:endParaRPr lang="en-US"/>
          </a:p>
        </p:txBody>
      </p:sp>
    </p:spTree>
    <p:extLst>
      <p:ext uri="{BB962C8B-B14F-4D97-AF65-F5344CB8AC3E}">
        <p14:creationId xmlns:p14="http://schemas.microsoft.com/office/powerpoint/2010/main" val="3986623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1A28-2390-48EF-8C9F-59B01A7D35A4}" type="datetimeFigureOut">
              <a:rPr lang="en-US" smtClean="0"/>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E7DE59-D516-4BDA-8375-5EB196551BA0}" type="slidenum">
              <a:rPr lang="en-US" smtClean="0"/>
              <a:t>‹#›</a:t>
            </a:fld>
            <a:endParaRPr lang="en-US"/>
          </a:p>
        </p:txBody>
      </p:sp>
    </p:spTree>
    <p:extLst>
      <p:ext uri="{BB962C8B-B14F-4D97-AF65-F5344CB8AC3E}">
        <p14:creationId xmlns:p14="http://schemas.microsoft.com/office/powerpoint/2010/main" val="3073848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1A28-2390-48EF-8C9F-59B01A7D35A4}" type="datetimeFigureOut">
              <a:rPr lang="en-US" smtClean="0"/>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E7DE59-D516-4BDA-8375-5EB196551BA0}" type="slidenum">
              <a:rPr lang="en-US" smtClean="0"/>
              <a:t>‹#›</a:t>
            </a:fld>
            <a:endParaRPr lang="en-US"/>
          </a:p>
        </p:txBody>
      </p:sp>
    </p:spTree>
    <p:extLst>
      <p:ext uri="{BB962C8B-B14F-4D97-AF65-F5344CB8AC3E}">
        <p14:creationId xmlns:p14="http://schemas.microsoft.com/office/powerpoint/2010/main" val="1986542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1A28-2390-48EF-8C9F-59B01A7D35A4}" type="datetimeFigureOut">
              <a:rPr lang="en-US" smtClean="0"/>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E7DE59-D516-4BDA-8375-5EB196551BA0}" type="slidenum">
              <a:rPr lang="en-US" smtClean="0"/>
              <a:t>‹#›</a:t>
            </a:fld>
            <a:endParaRPr lang="en-US"/>
          </a:p>
        </p:txBody>
      </p:sp>
    </p:spTree>
    <p:extLst>
      <p:ext uri="{BB962C8B-B14F-4D97-AF65-F5344CB8AC3E}">
        <p14:creationId xmlns:p14="http://schemas.microsoft.com/office/powerpoint/2010/main" val="3047165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1A28-2390-48EF-8C9F-59B01A7D35A4}"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7DE59-D516-4BDA-8375-5EB196551BA0}" type="slidenum">
              <a:rPr lang="en-US" smtClean="0"/>
              <a:t>‹#›</a:t>
            </a:fld>
            <a:endParaRPr lang="en-US"/>
          </a:p>
        </p:txBody>
      </p:sp>
    </p:spTree>
    <p:extLst>
      <p:ext uri="{BB962C8B-B14F-4D97-AF65-F5344CB8AC3E}">
        <p14:creationId xmlns:p14="http://schemas.microsoft.com/office/powerpoint/2010/main" val="1313081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1A28-2390-48EF-8C9F-59B01A7D35A4}"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7DE59-D516-4BDA-8375-5EB196551BA0}" type="slidenum">
              <a:rPr lang="en-US" smtClean="0"/>
              <a:t>‹#›</a:t>
            </a:fld>
            <a:endParaRPr lang="en-US"/>
          </a:p>
        </p:txBody>
      </p:sp>
    </p:spTree>
    <p:extLst>
      <p:ext uri="{BB962C8B-B14F-4D97-AF65-F5344CB8AC3E}">
        <p14:creationId xmlns:p14="http://schemas.microsoft.com/office/powerpoint/2010/main" val="1432306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B365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1A28-2390-48EF-8C9F-59B01A7D35A4}" type="datetimeFigureOut">
              <a:rPr lang="en-US" smtClean="0"/>
              <a:t>1/17/2023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E7DE59-D516-4BDA-8375-5EB196551BA0}" type="slidenum">
              <a:rPr lang="en-US" smtClean="0"/>
              <a:t>‹#›</a:t>
            </a:fld>
            <a:endParaRPr lang="en-US"/>
          </a:p>
        </p:txBody>
      </p:sp>
    </p:spTree>
    <p:extLst>
      <p:ext uri="{BB962C8B-B14F-4D97-AF65-F5344CB8AC3E}">
        <p14:creationId xmlns:p14="http://schemas.microsoft.com/office/powerpoint/2010/main" val="679655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mb.maps.arcgis.com/apps/Viewer/index.html?appid=684e0b11f4cf4fda9682a1a540f567e2" TargetMode="External"/><Relationship Id="rId2" Type="http://schemas.openxmlformats.org/officeDocument/2006/relationships/hyperlink" Target="https://gis.imb.org/arcgis/rest/services/YEAR"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peoplegroups.org/Default.aspx"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BE170BE-3FF8-0E86-161E-79DF9AB1CEA4}"/>
              </a:ext>
            </a:extLst>
          </p:cNvPr>
          <p:cNvSpPr txBox="1">
            <a:spLocks/>
          </p:cNvSpPr>
          <p:nvPr/>
        </p:nvSpPr>
        <p:spPr>
          <a:xfrm>
            <a:off x="1676400" y="1295401"/>
            <a:ext cx="8839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bg1"/>
                </a:solidFill>
                <a:latin typeface="+mj-lt"/>
                <a:ea typeface="+mj-ea"/>
                <a:cs typeface="+mj-cs"/>
              </a:defRPr>
            </a:lvl1pPr>
          </a:lstStyle>
          <a:p>
            <a:endParaRPr lang="en-US" sz="1800" spc="100" dirty="0">
              <a:latin typeface="Century Gothic" panose="020B0502020202020204" pitchFamily="34" charset="0"/>
            </a:endParaRPr>
          </a:p>
        </p:txBody>
      </p:sp>
      <p:sp>
        <p:nvSpPr>
          <p:cNvPr id="6" name="Title 1">
            <a:extLst>
              <a:ext uri="{FF2B5EF4-FFF2-40B4-BE49-F238E27FC236}">
                <a16:creationId xmlns:a16="http://schemas.microsoft.com/office/drawing/2014/main" id="{FC934C96-F0CB-42F6-2B22-A29AC341D775}"/>
              </a:ext>
            </a:extLst>
          </p:cNvPr>
          <p:cNvSpPr txBox="1">
            <a:spLocks/>
          </p:cNvSpPr>
          <p:nvPr/>
        </p:nvSpPr>
        <p:spPr>
          <a:xfrm>
            <a:off x="1828800" y="1447801"/>
            <a:ext cx="8839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bg1"/>
                </a:solidFill>
                <a:latin typeface="+mj-lt"/>
                <a:ea typeface="+mj-ea"/>
                <a:cs typeface="+mj-cs"/>
              </a:defRPr>
            </a:lvl1pPr>
          </a:lstStyle>
          <a:p>
            <a:r>
              <a:rPr lang="en-US" sz="3100" spc="100" dirty="0">
                <a:latin typeface="Azo Sans" panose="020B0603030303020204" pitchFamily="34" charset="0"/>
              </a:rPr>
              <a:t>Global Status of Evangelical Christianity</a:t>
            </a:r>
            <a:br>
              <a:rPr lang="en-US" sz="3100" spc="100" dirty="0">
                <a:latin typeface="Century Gothic" panose="020B0502020202020204" pitchFamily="34" charset="0"/>
              </a:rPr>
            </a:br>
            <a:br>
              <a:rPr lang="en-US" sz="3100" spc="100" dirty="0">
                <a:latin typeface="Century Gothic" panose="020B0502020202020204" pitchFamily="34" charset="0"/>
              </a:rPr>
            </a:br>
            <a:r>
              <a:rPr lang="en-US" sz="1800" spc="100" dirty="0">
                <a:latin typeface="Azo Sans" panose="020B0603030303020204" pitchFamily="34" charset="0"/>
              </a:rPr>
              <a:t>2023 Update</a:t>
            </a:r>
          </a:p>
        </p:txBody>
      </p:sp>
      <p:sp>
        <p:nvSpPr>
          <p:cNvPr id="7" name="Subtitle 2">
            <a:extLst>
              <a:ext uri="{FF2B5EF4-FFF2-40B4-BE49-F238E27FC236}">
                <a16:creationId xmlns:a16="http://schemas.microsoft.com/office/drawing/2014/main" id="{7CC207A4-B593-63A9-44D1-B3368E46E0FF}"/>
              </a:ext>
            </a:extLst>
          </p:cNvPr>
          <p:cNvSpPr txBox="1">
            <a:spLocks/>
          </p:cNvSpPr>
          <p:nvPr/>
        </p:nvSpPr>
        <p:spPr>
          <a:xfrm>
            <a:off x="2895600" y="3962400"/>
            <a:ext cx="6400800" cy="1219200"/>
          </a:xfrm>
          <a:prstGeom prst="rect">
            <a:avLst/>
          </a:prstGeom>
        </p:spPr>
        <p:txBody>
          <a:bodyPr vert="horz" lIns="91440" tIns="45720" rIns="91440" bIns="45720" rtlCol="0">
            <a:normAutofit fontScale="92500" lnSpcReduction="20000"/>
          </a:bodyPr>
          <a:lstStyle>
            <a:lvl1pPr marL="0" indent="0" algn="l" defTabSz="914400" rtl="0" eaLnBrk="1" latinLnBrk="0" hangingPunct="1">
              <a:spcBef>
                <a:spcPct val="20000"/>
              </a:spcBef>
              <a:buFont typeface="Arial" pitchFamily="34" charset="0"/>
              <a:buNone/>
              <a:defRPr sz="3200" b="1"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Aft>
                <a:spcPts val="1200"/>
              </a:spcAft>
            </a:pPr>
            <a:r>
              <a:rPr lang="en-US" sz="1600" dirty="0">
                <a:latin typeface="Azo Sans" panose="020B0603030303020204" pitchFamily="34" charset="0"/>
              </a:rPr>
              <a:t>Data Values from 1/1/2023 ArcGIS Service</a:t>
            </a:r>
          </a:p>
          <a:p>
            <a:pPr algn="ctr">
              <a:spcAft>
                <a:spcPts val="1200"/>
              </a:spcAft>
            </a:pPr>
            <a:r>
              <a:rPr lang="en-US" sz="1600" dirty="0">
                <a:solidFill>
                  <a:srgbClr val="009681"/>
                </a:solidFill>
                <a:latin typeface="Azo Sans" panose="020B0603030303020204" pitchFamily="34" charset="0"/>
                <a:hlinkClick r:id="rId2">
                  <a:extLst>
                    <a:ext uri="{A12FA001-AC4F-418D-AE19-62706E023703}">
                      <ahyp:hlinkClr xmlns:ahyp="http://schemas.microsoft.com/office/drawing/2018/hyperlinkcolor" val="tx"/>
                    </a:ext>
                  </a:extLst>
                </a:hlinkClick>
              </a:rPr>
              <a:t>https://gis.imb.org/arcgis/rest/services/YEAR</a:t>
            </a:r>
            <a:endParaRPr lang="en-US" sz="2000" dirty="0">
              <a:solidFill>
                <a:srgbClr val="009681"/>
              </a:solidFill>
              <a:latin typeface="Azo Sans" panose="020B0603030303020204" pitchFamily="34" charset="0"/>
            </a:endParaRPr>
          </a:p>
          <a:p>
            <a:pPr algn="ctr">
              <a:spcAft>
                <a:spcPts val="1200"/>
              </a:spcAft>
            </a:pPr>
            <a:r>
              <a:rPr lang="en-US" sz="1600" dirty="0">
                <a:latin typeface="Azo Sans" panose="020B0603030303020204" pitchFamily="34" charset="0"/>
              </a:rPr>
              <a:t>Explore an </a:t>
            </a:r>
            <a:r>
              <a:rPr lang="en-US" sz="1600" dirty="0">
                <a:solidFill>
                  <a:srgbClr val="009681"/>
                </a:solidFill>
                <a:latin typeface="Azo Sans" panose="020B0603030303020204" pitchFamily="34" charset="0"/>
                <a:hlinkClick r:id="rId3">
                  <a:extLst>
                    <a:ext uri="{A12FA001-AC4F-418D-AE19-62706E023703}">
                      <ahyp:hlinkClr xmlns:ahyp="http://schemas.microsoft.com/office/drawing/2018/hyperlinkcolor" val="tx"/>
                    </a:ext>
                  </a:extLst>
                </a:hlinkClick>
              </a:rPr>
              <a:t>Interactive</a:t>
            </a:r>
            <a:r>
              <a:rPr lang="en-US" sz="1600" dirty="0">
                <a:latin typeface="Azo Sans" panose="020B0603030303020204" pitchFamily="34" charset="0"/>
              </a:rPr>
              <a:t> version of the latest GSEC Map.</a:t>
            </a:r>
          </a:p>
          <a:p>
            <a:pPr>
              <a:spcAft>
                <a:spcPts val="1200"/>
              </a:spcAft>
            </a:pPr>
            <a:endParaRPr lang="en-US" sz="1600" dirty="0">
              <a:latin typeface="Century Gothic" panose="020B0502020202020204" pitchFamily="34" charset="0"/>
            </a:endParaRPr>
          </a:p>
        </p:txBody>
      </p:sp>
    </p:spTree>
    <p:extLst>
      <p:ext uri="{BB962C8B-B14F-4D97-AF65-F5344CB8AC3E}">
        <p14:creationId xmlns:p14="http://schemas.microsoft.com/office/powerpoint/2010/main" val="2103301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3">
            <a:extLst>
              <a:ext uri="{28A0092B-C50C-407E-A947-70E740481C1C}">
                <a14:useLocalDpi xmlns:a14="http://schemas.microsoft.com/office/drawing/2010/main" val="0"/>
              </a:ext>
            </a:extLst>
          </a:blip>
          <a:srcRect/>
          <a:stretch/>
        </p:blipFill>
        <p:spPr>
          <a:xfrm>
            <a:off x="6" y="0"/>
            <a:ext cx="12191988" cy="6858000"/>
          </a:xfrm>
          <a:prstGeom prst="rect">
            <a:avLst/>
          </a:prstGeom>
        </p:spPr>
      </p:pic>
      <p:sp>
        <p:nvSpPr>
          <p:cNvPr id="9" name="Rectangle 8">
            <a:extLst>
              <a:ext uri="{FF2B5EF4-FFF2-40B4-BE49-F238E27FC236}">
                <a16:creationId xmlns:a16="http://schemas.microsoft.com/office/drawing/2014/main" id="{84CDC49C-B3E3-4B1B-A439-E08A30DEC864}"/>
              </a:ext>
            </a:extLst>
          </p:cNvPr>
          <p:cNvSpPr/>
          <p:nvPr/>
        </p:nvSpPr>
        <p:spPr>
          <a:xfrm>
            <a:off x="0" y="6711696"/>
            <a:ext cx="12192000" cy="169277"/>
          </a:xfrm>
          <a:prstGeom prst="rect">
            <a:avLst/>
          </a:prstGeom>
          <a:solidFill>
            <a:srgbClr val="EAD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52600" y="5733288"/>
            <a:ext cx="8686800" cy="707886"/>
          </a:xfrm>
          <a:prstGeom prst="rect">
            <a:avLst/>
          </a:prstGeom>
          <a:noFill/>
        </p:spPr>
        <p:txBody>
          <a:bodyPr wrap="square" rtlCol="0">
            <a:spAutoFit/>
          </a:bodyPr>
          <a:lstStyle/>
          <a:p>
            <a:pPr algn="ctr"/>
            <a:r>
              <a:rPr lang="en-US" sz="1600" b="1" dirty="0">
                <a:solidFill>
                  <a:schemeClr val="bg1"/>
                </a:solidFill>
                <a:latin typeface="Azo Sans" panose="020B0603030303020204" pitchFamily="34" charset="0"/>
              </a:rPr>
              <a:t>GSEC Status 6</a:t>
            </a:r>
          </a:p>
          <a:p>
            <a:pPr algn="ctr"/>
            <a:r>
              <a:rPr lang="en-US" sz="1200" dirty="0">
                <a:solidFill>
                  <a:schemeClr val="bg1"/>
                </a:solidFill>
                <a:latin typeface="Azo Sans" panose="020B0603030303020204" pitchFamily="34" charset="0"/>
              </a:rPr>
              <a:t>Greater than or equal to 10 percent evangelical. </a:t>
            </a:r>
          </a:p>
          <a:p>
            <a:pPr algn="ctr"/>
            <a:r>
              <a:rPr lang="en-US" sz="1200" dirty="0">
                <a:solidFill>
                  <a:schemeClr val="bg1"/>
                </a:solidFill>
                <a:latin typeface="Azo Sans" panose="020B0603030303020204" pitchFamily="34" charset="0"/>
              </a:rPr>
              <a:t>1,792 people groups with a combined population of  579,940,585 as of January 2023.</a:t>
            </a:r>
          </a:p>
        </p:txBody>
      </p:sp>
      <p:sp>
        <p:nvSpPr>
          <p:cNvPr id="5" name="TextBox 4"/>
          <p:cNvSpPr txBox="1"/>
          <p:nvPr/>
        </p:nvSpPr>
        <p:spPr>
          <a:xfrm>
            <a:off x="1828800" y="228600"/>
            <a:ext cx="8382000" cy="523220"/>
          </a:xfrm>
          <a:prstGeom prst="rect">
            <a:avLst/>
          </a:prstGeom>
          <a:noFill/>
        </p:spPr>
        <p:txBody>
          <a:bodyPr wrap="square" rtlCol="0">
            <a:spAutoFit/>
          </a:bodyPr>
          <a:lstStyle/>
          <a:p>
            <a:pPr algn="ctr"/>
            <a:r>
              <a:rPr lang="en-US" sz="2800" b="1" spc="100" dirty="0">
                <a:solidFill>
                  <a:schemeClr val="bg1"/>
                </a:solidFill>
                <a:latin typeface="Azo Sans" panose="020B0603030303020204" pitchFamily="34" charset="0"/>
              </a:rPr>
              <a:t>Global Status of Evangelical Christianity</a:t>
            </a:r>
          </a:p>
        </p:txBody>
      </p:sp>
      <p:pic>
        <p:nvPicPr>
          <p:cNvPr id="2" name="Picture 1">
            <a:extLst>
              <a:ext uri="{FF2B5EF4-FFF2-40B4-BE49-F238E27FC236}">
                <a16:creationId xmlns:a16="http://schemas.microsoft.com/office/drawing/2014/main" id="{11B306F1-D996-E131-EA4F-02AF36DFAEA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15600" y="5900946"/>
            <a:ext cx="1176454" cy="588227"/>
          </a:xfrm>
          <a:prstGeom prst="rect">
            <a:avLst/>
          </a:prstGeom>
        </p:spPr>
      </p:pic>
      <p:sp>
        <p:nvSpPr>
          <p:cNvPr id="6" name="TextBox 5">
            <a:extLst>
              <a:ext uri="{FF2B5EF4-FFF2-40B4-BE49-F238E27FC236}">
                <a16:creationId xmlns:a16="http://schemas.microsoft.com/office/drawing/2014/main" id="{CC740C3C-F5CF-490D-8E7C-3B2AD42DB281}"/>
              </a:ext>
            </a:extLst>
          </p:cNvPr>
          <p:cNvSpPr txBox="1"/>
          <p:nvPr/>
        </p:nvSpPr>
        <p:spPr>
          <a:xfrm>
            <a:off x="0" y="6702552"/>
            <a:ext cx="6035040" cy="169277"/>
          </a:xfrm>
          <a:prstGeom prst="rect">
            <a:avLst/>
          </a:prstGeom>
          <a:noFill/>
        </p:spPr>
        <p:txBody>
          <a:bodyPr wrap="square" rtlCol="0" anchor="b">
            <a:spAutoFit/>
          </a:bodyPr>
          <a:lstStyle/>
          <a:p>
            <a:pPr algn="ctr"/>
            <a:r>
              <a:rPr lang="en-US" sz="500" dirty="0">
                <a:solidFill>
                  <a:srgbClr val="1B365D"/>
                </a:solidFill>
                <a:latin typeface="Azo Sans" panose="020B0603030303020204" pitchFamily="34" charset="0"/>
              </a:rPr>
              <a:t>Each symbol represents a people group. GSEC values calculated by Global Research, IMB, January  2023. </a:t>
            </a:r>
            <a:r>
              <a:rPr lang="en-US" sz="500" b="0" i="0" dirty="0">
                <a:solidFill>
                  <a:srgbClr val="1B365D"/>
                </a:solidFill>
                <a:effectLst/>
                <a:latin typeface="Azo Sans" panose="020B0603030303020204" pitchFamily="34" charset="0"/>
              </a:rPr>
              <a:t>Plate </a:t>
            </a:r>
            <a:r>
              <a:rPr lang="en-US" sz="500" dirty="0" err="1">
                <a:solidFill>
                  <a:srgbClr val="1B365D"/>
                </a:solidFill>
                <a:latin typeface="Azo Sans" panose="020B0603030303020204" pitchFamily="34" charset="0"/>
              </a:rPr>
              <a:t>C</a:t>
            </a:r>
            <a:r>
              <a:rPr lang="en-US" sz="500" b="0" i="0" dirty="0" err="1">
                <a:solidFill>
                  <a:srgbClr val="1B365D"/>
                </a:solidFill>
                <a:effectLst/>
                <a:latin typeface="Azo Sans" panose="020B0603030303020204" pitchFamily="34" charset="0"/>
              </a:rPr>
              <a:t>arrée</a:t>
            </a:r>
            <a:r>
              <a:rPr lang="en-US" sz="500" b="0" i="0" dirty="0">
                <a:solidFill>
                  <a:srgbClr val="1B365D"/>
                </a:solidFill>
                <a:effectLst/>
                <a:latin typeface="Azo Sans" panose="020B0603030303020204" pitchFamily="34" charset="0"/>
              </a:rPr>
              <a:t> </a:t>
            </a:r>
            <a:r>
              <a:rPr lang="en-US" sz="500" dirty="0">
                <a:solidFill>
                  <a:srgbClr val="1B365D"/>
                </a:solidFill>
                <a:latin typeface="Azo Sans" panose="020B0603030303020204" pitchFamily="34" charset="0"/>
              </a:rPr>
              <a:t>Projection. Human Geography </a:t>
            </a:r>
            <a:r>
              <a:rPr lang="en-US" sz="500" dirty="0" err="1">
                <a:solidFill>
                  <a:srgbClr val="1B365D"/>
                </a:solidFill>
                <a:latin typeface="Azo Sans" panose="020B0603030303020204" pitchFamily="34" charset="0"/>
              </a:rPr>
              <a:t>Basemap</a:t>
            </a:r>
            <a:r>
              <a:rPr lang="en-US" sz="500" dirty="0">
                <a:solidFill>
                  <a:srgbClr val="1B365D"/>
                </a:solidFill>
                <a:latin typeface="Azo Sans" panose="020B0603030303020204" pitchFamily="34" charset="0"/>
              </a:rPr>
              <a:t> by ESRI.</a:t>
            </a:r>
          </a:p>
        </p:txBody>
      </p:sp>
      <p:sp>
        <p:nvSpPr>
          <p:cNvPr id="7" name="TextBox 6">
            <a:extLst>
              <a:ext uri="{FF2B5EF4-FFF2-40B4-BE49-F238E27FC236}">
                <a16:creationId xmlns:a16="http://schemas.microsoft.com/office/drawing/2014/main" id="{FFED5D00-725D-ED58-3952-A00047FCBAC6}"/>
              </a:ext>
            </a:extLst>
          </p:cNvPr>
          <p:cNvSpPr txBox="1"/>
          <p:nvPr/>
        </p:nvSpPr>
        <p:spPr>
          <a:xfrm>
            <a:off x="7040880" y="6702552"/>
            <a:ext cx="4777740" cy="169277"/>
          </a:xfrm>
          <a:prstGeom prst="rect">
            <a:avLst/>
          </a:prstGeom>
          <a:noFill/>
        </p:spPr>
        <p:txBody>
          <a:bodyPr wrap="square" rtlCol="0" anchor="b">
            <a:spAutoFit/>
          </a:bodyPr>
          <a:lstStyle/>
          <a:p>
            <a:pPr algn="r"/>
            <a:r>
              <a:rPr lang="en-US" sz="500" dirty="0">
                <a:solidFill>
                  <a:srgbClr val="1B365D"/>
                </a:solidFill>
                <a:latin typeface="Azo Sans" panose="020B0603030303020204" pitchFamily="34" charset="0"/>
              </a:rPr>
              <a:t>Copyright © 2023 International Mission Board, Global Research</a:t>
            </a:r>
          </a:p>
        </p:txBody>
      </p:sp>
    </p:spTree>
    <p:extLst>
      <p:ext uri="{BB962C8B-B14F-4D97-AF65-F5344CB8AC3E}">
        <p14:creationId xmlns:p14="http://schemas.microsoft.com/office/powerpoint/2010/main" val="183125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3">
            <a:extLst>
              <a:ext uri="{28A0092B-C50C-407E-A947-70E740481C1C}">
                <a14:useLocalDpi xmlns:a14="http://schemas.microsoft.com/office/drawing/2010/main" val="0"/>
              </a:ext>
            </a:extLst>
          </a:blip>
          <a:srcRect/>
          <a:stretch/>
        </p:blipFill>
        <p:spPr>
          <a:xfrm>
            <a:off x="7" y="0"/>
            <a:ext cx="12191986" cy="6858000"/>
          </a:xfrm>
          <a:prstGeom prst="rect">
            <a:avLst/>
          </a:prstGeom>
        </p:spPr>
      </p:pic>
      <p:sp>
        <p:nvSpPr>
          <p:cNvPr id="9" name="Rectangle 8">
            <a:extLst>
              <a:ext uri="{FF2B5EF4-FFF2-40B4-BE49-F238E27FC236}">
                <a16:creationId xmlns:a16="http://schemas.microsoft.com/office/drawing/2014/main" id="{2970C89B-A207-43EA-8012-2B79E85FDFAB}"/>
              </a:ext>
            </a:extLst>
          </p:cNvPr>
          <p:cNvSpPr/>
          <p:nvPr/>
        </p:nvSpPr>
        <p:spPr>
          <a:xfrm>
            <a:off x="0" y="6711696"/>
            <a:ext cx="12192000" cy="169277"/>
          </a:xfrm>
          <a:prstGeom prst="rect">
            <a:avLst/>
          </a:prstGeom>
          <a:solidFill>
            <a:srgbClr val="EAD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52600" y="5733288"/>
            <a:ext cx="8686800" cy="707886"/>
          </a:xfrm>
          <a:prstGeom prst="rect">
            <a:avLst/>
          </a:prstGeom>
          <a:noFill/>
        </p:spPr>
        <p:txBody>
          <a:bodyPr wrap="square" rtlCol="0">
            <a:spAutoFit/>
          </a:bodyPr>
          <a:lstStyle/>
          <a:p>
            <a:pPr algn="ctr"/>
            <a:r>
              <a:rPr lang="en-US" sz="1600" b="1" dirty="0">
                <a:solidFill>
                  <a:schemeClr val="bg1"/>
                </a:solidFill>
                <a:latin typeface="Azo Sans" panose="020B0603030303020204" pitchFamily="34" charset="0"/>
              </a:rPr>
              <a:t>Unreached People Groups</a:t>
            </a:r>
          </a:p>
          <a:p>
            <a:pPr algn="ctr"/>
            <a:r>
              <a:rPr lang="en-US" sz="1200" dirty="0">
                <a:solidFill>
                  <a:schemeClr val="bg1"/>
                </a:solidFill>
                <a:latin typeface="Azo Sans" panose="020B0603030303020204" pitchFamily="34" charset="0"/>
              </a:rPr>
              <a:t>An Unreached People Group (UPG) is a people group with less than 2 percent evangelical Christians.  </a:t>
            </a:r>
          </a:p>
          <a:p>
            <a:pPr algn="ctr"/>
            <a:r>
              <a:rPr lang="en-US" sz="1200" dirty="0">
                <a:solidFill>
                  <a:schemeClr val="bg1"/>
                </a:solidFill>
                <a:latin typeface="Azo Sans" panose="020B0603030303020204" pitchFamily="34" charset="0"/>
              </a:rPr>
              <a:t>7,225 people groups with a total population of  4.7 billion are classified as UPGs as of January 2023.</a:t>
            </a:r>
          </a:p>
        </p:txBody>
      </p:sp>
      <p:sp>
        <p:nvSpPr>
          <p:cNvPr id="5" name="TextBox 4"/>
          <p:cNvSpPr txBox="1"/>
          <p:nvPr/>
        </p:nvSpPr>
        <p:spPr>
          <a:xfrm>
            <a:off x="1828800" y="228600"/>
            <a:ext cx="8382000" cy="523220"/>
          </a:xfrm>
          <a:prstGeom prst="rect">
            <a:avLst/>
          </a:prstGeom>
          <a:noFill/>
        </p:spPr>
        <p:txBody>
          <a:bodyPr wrap="square" rtlCol="0">
            <a:spAutoFit/>
          </a:bodyPr>
          <a:lstStyle/>
          <a:p>
            <a:pPr algn="ctr"/>
            <a:r>
              <a:rPr lang="en-US" sz="2800" b="1" spc="100" dirty="0">
                <a:solidFill>
                  <a:schemeClr val="bg1"/>
                </a:solidFill>
                <a:latin typeface="Azo Sans" panose="020B0603030303020204" pitchFamily="34" charset="0"/>
              </a:rPr>
              <a:t>Global Status of Evangelical Christianity</a:t>
            </a:r>
          </a:p>
        </p:txBody>
      </p:sp>
      <p:pic>
        <p:nvPicPr>
          <p:cNvPr id="2" name="Picture 1">
            <a:extLst>
              <a:ext uri="{FF2B5EF4-FFF2-40B4-BE49-F238E27FC236}">
                <a16:creationId xmlns:a16="http://schemas.microsoft.com/office/drawing/2014/main" id="{9C9D246C-4F65-A9E2-027D-FCA9BCDCE99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15600" y="5900946"/>
            <a:ext cx="1176454" cy="588227"/>
          </a:xfrm>
          <a:prstGeom prst="rect">
            <a:avLst/>
          </a:prstGeom>
        </p:spPr>
      </p:pic>
      <p:sp>
        <p:nvSpPr>
          <p:cNvPr id="6" name="TextBox 5">
            <a:extLst>
              <a:ext uri="{FF2B5EF4-FFF2-40B4-BE49-F238E27FC236}">
                <a16:creationId xmlns:a16="http://schemas.microsoft.com/office/drawing/2014/main" id="{D846E862-68B1-2E4C-CF08-B97ECDBB524C}"/>
              </a:ext>
            </a:extLst>
          </p:cNvPr>
          <p:cNvSpPr txBox="1"/>
          <p:nvPr/>
        </p:nvSpPr>
        <p:spPr>
          <a:xfrm>
            <a:off x="0" y="6702552"/>
            <a:ext cx="6035040" cy="169277"/>
          </a:xfrm>
          <a:prstGeom prst="rect">
            <a:avLst/>
          </a:prstGeom>
          <a:noFill/>
        </p:spPr>
        <p:txBody>
          <a:bodyPr wrap="square" rtlCol="0" anchor="b">
            <a:spAutoFit/>
          </a:bodyPr>
          <a:lstStyle/>
          <a:p>
            <a:pPr algn="ctr"/>
            <a:r>
              <a:rPr lang="en-US" sz="500" dirty="0">
                <a:solidFill>
                  <a:srgbClr val="1B365D"/>
                </a:solidFill>
                <a:latin typeface="Azo Sans" panose="020B0603030303020204" pitchFamily="34" charset="0"/>
              </a:rPr>
              <a:t>Each symbol represents a people group. GSEC values calculated by Global Research, IMB, January  2023. </a:t>
            </a:r>
            <a:r>
              <a:rPr lang="en-US" sz="500" b="0" i="0" dirty="0">
                <a:solidFill>
                  <a:srgbClr val="1B365D"/>
                </a:solidFill>
                <a:effectLst/>
                <a:latin typeface="Azo Sans" panose="020B0603030303020204" pitchFamily="34" charset="0"/>
              </a:rPr>
              <a:t>Plate </a:t>
            </a:r>
            <a:r>
              <a:rPr lang="en-US" sz="500" dirty="0" err="1">
                <a:solidFill>
                  <a:srgbClr val="1B365D"/>
                </a:solidFill>
                <a:latin typeface="Azo Sans" panose="020B0603030303020204" pitchFamily="34" charset="0"/>
              </a:rPr>
              <a:t>C</a:t>
            </a:r>
            <a:r>
              <a:rPr lang="en-US" sz="500" b="0" i="0" dirty="0" err="1">
                <a:solidFill>
                  <a:srgbClr val="1B365D"/>
                </a:solidFill>
                <a:effectLst/>
                <a:latin typeface="Azo Sans" panose="020B0603030303020204" pitchFamily="34" charset="0"/>
              </a:rPr>
              <a:t>arrée</a:t>
            </a:r>
            <a:r>
              <a:rPr lang="en-US" sz="500" b="0" i="0" dirty="0">
                <a:solidFill>
                  <a:srgbClr val="1B365D"/>
                </a:solidFill>
                <a:effectLst/>
                <a:latin typeface="Azo Sans" panose="020B0603030303020204" pitchFamily="34" charset="0"/>
              </a:rPr>
              <a:t> </a:t>
            </a:r>
            <a:r>
              <a:rPr lang="en-US" sz="500" dirty="0">
                <a:solidFill>
                  <a:srgbClr val="1B365D"/>
                </a:solidFill>
                <a:latin typeface="Azo Sans" panose="020B0603030303020204" pitchFamily="34" charset="0"/>
              </a:rPr>
              <a:t>Projection. Human Geography </a:t>
            </a:r>
            <a:r>
              <a:rPr lang="en-US" sz="500" dirty="0" err="1">
                <a:solidFill>
                  <a:srgbClr val="1B365D"/>
                </a:solidFill>
                <a:latin typeface="Azo Sans" panose="020B0603030303020204" pitchFamily="34" charset="0"/>
              </a:rPr>
              <a:t>Basemap</a:t>
            </a:r>
            <a:r>
              <a:rPr lang="en-US" sz="500" dirty="0">
                <a:solidFill>
                  <a:srgbClr val="1B365D"/>
                </a:solidFill>
                <a:latin typeface="Azo Sans" panose="020B0603030303020204" pitchFamily="34" charset="0"/>
              </a:rPr>
              <a:t> by ESRI.</a:t>
            </a:r>
          </a:p>
        </p:txBody>
      </p:sp>
      <p:sp>
        <p:nvSpPr>
          <p:cNvPr id="7" name="TextBox 6">
            <a:extLst>
              <a:ext uri="{FF2B5EF4-FFF2-40B4-BE49-F238E27FC236}">
                <a16:creationId xmlns:a16="http://schemas.microsoft.com/office/drawing/2014/main" id="{F76312D6-9C7B-BBA2-38AD-BF328BE1C444}"/>
              </a:ext>
            </a:extLst>
          </p:cNvPr>
          <p:cNvSpPr txBox="1"/>
          <p:nvPr/>
        </p:nvSpPr>
        <p:spPr>
          <a:xfrm>
            <a:off x="7040880" y="6702552"/>
            <a:ext cx="4777740" cy="169277"/>
          </a:xfrm>
          <a:prstGeom prst="rect">
            <a:avLst/>
          </a:prstGeom>
          <a:noFill/>
        </p:spPr>
        <p:txBody>
          <a:bodyPr wrap="square" rtlCol="0" anchor="b">
            <a:spAutoFit/>
          </a:bodyPr>
          <a:lstStyle/>
          <a:p>
            <a:pPr algn="r"/>
            <a:r>
              <a:rPr lang="en-US" sz="500" dirty="0">
                <a:solidFill>
                  <a:srgbClr val="1B365D"/>
                </a:solidFill>
                <a:latin typeface="Azo Sans" panose="020B0603030303020204" pitchFamily="34" charset="0"/>
              </a:rPr>
              <a:t>Copyright © 2023 International Mission Board, Global Research</a:t>
            </a:r>
          </a:p>
        </p:txBody>
      </p:sp>
    </p:spTree>
    <p:extLst>
      <p:ext uri="{BB962C8B-B14F-4D97-AF65-F5344CB8AC3E}">
        <p14:creationId xmlns:p14="http://schemas.microsoft.com/office/powerpoint/2010/main" val="276987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BE170BE-3FF8-0E86-161E-79DF9AB1CEA4}"/>
              </a:ext>
            </a:extLst>
          </p:cNvPr>
          <p:cNvSpPr txBox="1">
            <a:spLocks/>
          </p:cNvSpPr>
          <p:nvPr/>
        </p:nvSpPr>
        <p:spPr>
          <a:xfrm>
            <a:off x="1676400" y="1295401"/>
            <a:ext cx="8839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bg1"/>
                </a:solidFill>
                <a:latin typeface="+mj-lt"/>
                <a:ea typeface="+mj-ea"/>
                <a:cs typeface="+mj-cs"/>
              </a:defRPr>
            </a:lvl1pPr>
          </a:lstStyle>
          <a:p>
            <a:endParaRPr lang="en-US" sz="1800" spc="100" dirty="0">
              <a:latin typeface="Century Gothic" panose="020B0502020202020204" pitchFamily="34" charset="0"/>
            </a:endParaRPr>
          </a:p>
        </p:txBody>
      </p:sp>
    </p:spTree>
    <p:extLst>
      <p:ext uri="{BB962C8B-B14F-4D97-AF65-F5344CB8AC3E}">
        <p14:creationId xmlns:p14="http://schemas.microsoft.com/office/powerpoint/2010/main" val="413289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023E28-2FC6-A572-DDE2-BBAC463A287A}"/>
              </a:ext>
            </a:extLst>
          </p:cNvPr>
          <p:cNvSpPr txBox="1"/>
          <p:nvPr/>
        </p:nvSpPr>
        <p:spPr>
          <a:xfrm>
            <a:off x="1828800" y="467380"/>
            <a:ext cx="8382000" cy="523220"/>
          </a:xfrm>
          <a:prstGeom prst="rect">
            <a:avLst/>
          </a:prstGeom>
          <a:noFill/>
        </p:spPr>
        <p:txBody>
          <a:bodyPr wrap="square" rtlCol="0">
            <a:spAutoFit/>
          </a:bodyPr>
          <a:lstStyle/>
          <a:p>
            <a:pPr algn="ctr"/>
            <a:r>
              <a:rPr lang="en-US" sz="2800" b="1" spc="100" dirty="0">
                <a:solidFill>
                  <a:schemeClr val="bg1"/>
                </a:solidFill>
                <a:latin typeface="Century Gothic" panose="020B0502020202020204" pitchFamily="34" charset="0"/>
              </a:rPr>
              <a:t>Global Status of Evangelical Christianity</a:t>
            </a:r>
          </a:p>
        </p:txBody>
      </p:sp>
      <p:sp>
        <p:nvSpPr>
          <p:cNvPr id="6" name="TextBox 5">
            <a:extLst>
              <a:ext uri="{FF2B5EF4-FFF2-40B4-BE49-F238E27FC236}">
                <a16:creationId xmlns:a16="http://schemas.microsoft.com/office/drawing/2014/main" id="{AB123E1D-3814-18C3-0F5C-290A5DD7FC59}"/>
              </a:ext>
            </a:extLst>
          </p:cNvPr>
          <p:cNvSpPr txBox="1"/>
          <p:nvPr/>
        </p:nvSpPr>
        <p:spPr>
          <a:xfrm>
            <a:off x="762000" y="1828801"/>
            <a:ext cx="4191000" cy="3447098"/>
          </a:xfrm>
          <a:prstGeom prst="rect">
            <a:avLst/>
          </a:prstGeom>
          <a:noFill/>
        </p:spPr>
        <p:txBody>
          <a:bodyPr wrap="square" rtlCol="0">
            <a:spAutoFit/>
          </a:bodyPr>
          <a:lstStyle/>
          <a:p>
            <a:pPr>
              <a:spcAft>
                <a:spcPts val="1200"/>
              </a:spcAft>
            </a:pPr>
            <a:r>
              <a:rPr lang="en-US" sz="1400" dirty="0">
                <a:solidFill>
                  <a:schemeClr val="bg1"/>
                </a:solidFill>
                <a:latin typeface="Azo Sans" panose="020B0603030303020204" pitchFamily="34" charset="0"/>
              </a:rPr>
              <a:t>The Global Status of Evangelical Christianity (GSEC) map portrays the spread of the gospel among people groups by measuring:</a:t>
            </a:r>
          </a:p>
          <a:p>
            <a:pPr marL="285750" indent="-285750">
              <a:spcAft>
                <a:spcPts val="1200"/>
              </a:spcAft>
              <a:buFont typeface="Wingdings" pitchFamily="2" charset="2"/>
              <a:buChar char="v"/>
            </a:pPr>
            <a:r>
              <a:rPr lang="en-US" sz="1400" dirty="0">
                <a:solidFill>
                  <a:schemeClr val="bg1"/>
                </a:solidFill>
                <a:latin typeface="Azo Sans" panose="020B0603030303020204" pitchFamily="34" charset="0"/>
              </a:rPr>
              <a:t>percentage of evangelicals;</a:t>
            </a:r>
          </a:p>
          <a:p>
            <a:pPr marL="285750" indent="-285750">
              <a:spcAft>
                <a:spcPts val="1200"/>
              </a:spcAft>
              <a:buFont typeface="Wingdings" pitchFamily="2" charset="2"/>
              <a:buChar char="v"/>
            </a:pPr>
            <a:r>
              <a:rPr lang="en-US" sz="1400" dirty="0">
                <a:solidFill>
                  <a:schemeClr val="bg1"/>
                </a:solidFill>
                <a:latin typeface="Azo Sans" panose="020B0603030303020204" pitchFamily="34" charset="0"/>
              </a:rPr>
              <a:t>access to evangelical print, audio, visual, or human resources;</a:t>
            </a:r>
          </a:p>
          <a:p>
            <a:pPr marL="285750" indent="-285750">
              <a:spcAft>
                <a:spcPts val="1200"/>
              </a:spcAft>
              <a:buFont typeface="Wingdings" pitchFamily="2" charset="2"/>
              <a:buChar char="v"/>
            </a:pPr>
            <a:r>
              <a:rPr lang="en-US" sz="1400" dirty="0">
                <a:solidFill>
                  <a:schemeClr val="bg1"/>
                </a:solidFill>
                <a:latin typeface="Azo Sans" panose="020B0603030303020204" pitchFamily="34" charset="0"/>
              </a:rPr>
              <a:t>recent church planting activity.</a:t>
            </a:r>
          </a:p>
          <a:p>
            <a:pPr>
              <a:spcAft>
                <a:spcPts val="1200"/>
              </a:spcAft>
            </a:pPr>
            <a:r>
              <a:rPr lang="en-US" sz="1400" dirty="0">
                <a:solidFill>
                  <a:schemeClr val="bg1"/>
                </a:solidFill>
                <a:latin typeface="Azo Sans" panose="020B0603030303020204" pitchFamily="34" charset="0"/>
              </a:rPr>
              <a:t>The GSEC model provides critical information for strategic decision makers. </a:t>
            </a:r>
          </a:p>
          <a:p>
            <a:pPr>
              <a:spcAft>
                <a:spcPts val="1200"/>
              </a:spcAft>
            </a:pPr>
            <a:r>
              <a:rPr lang="en-US" sz="1400" dirty="0">
                <a:solidFill>
                  <a:schemeClr val="bg1"/>
                </a:solidFill>
                <a:latin typeface="Azo Sans" panose="020B0603030303020204" pitchFamily="34" charset="0"/>
              </a:rPr>
              <a:t>Learn more at:  </a:t>
            </a:r>
            <a:r>
              <a:rPr lang="en-US" sz="1400" dirty="0">
                <a:solidFill>
                  <a:srgbClr val="009681"/>
                </a:solidFill>
                <a:latin typeface="Azo Sans" panose="020B0603030303020204" pitchFamily="34" charset="0"/>
                <a:hlinkClick r:id="rId3">
                  <a:extLst>
                    <a:ext uri="{A12FA001-AC4F-418D-AE19-62706E023703}">
                      <ahyp:hlinkClr xmlns:ahyp="http://schemas.microsoft.com/office/drawing/2018/hyperlinkcolor" val="tx"/>
                    </a:ext>
                  </a:extLst>
                </a:hlinkClick>
              </a:rPr>
              <a:t>peoplegroups.org</a:t>
            </a:r>
            <a:endParaRPr lang="en-US" sz="1400" b="1" dirty="0">
              <a:solidFill>
                <a:srgbClr val="009681"/>
              </a:solidFill>
              <a:latin typeface="Azo Sans" panose="020B0603030303020204" pitchFamily="34" charset="0"/>
            </a:endParaRPr>
          </a:p>
          <a:p>
            <a:endParaRPr lang="en-US" dirty="0"/>
          </a:p>
        </p:txBody>
      </p:sp>
      <p:graphicFrame>
        <p:nvGraphicFramePr>
          <p:cNvPr id="7" name="Content Placeholder 3">
            <a:extLst>
              <a:ext uri="{FF2B5EF4-FFF2-40B4-BE49-F238E27FC236}">
                <a16:creationId xmlns:a16="http://schemas.microsoft.com/office/drawing/2014/main" id="{697BBC27-B14E-7185-FF6E-2AC7CBC317D8}"/>
              </a:ext>
            </a:extLst>
          </p:cNvPr>
          <p:cNvGraphicFramePr>
            <a:graphicFrameLocks/>
          </p:cNvGraphicFramePr>
          <p:nvPr>
            <p:extLst>
              <p:ext uri="{D42A27DB-BD31-4B8C-83A1-F6EECF244321}">
                <p14:modId xmlns:p14="http://schemas.microsoft.com/office/powerpoint/2010/main" val="1134787178"/>
              </p:ext>
            </p:extLst>
          </p:nvPr>
        </p:nvGraphicFramePr>
        <p:xfrm>
          <a:off x="5410200" y="1828800"/>
          <a:ext cx="5943600" cy="3535680"/>
        </p:xfrm>
        <a:graphic>
          <a:graphicData uri="http://schemas.openxmlformats.org/drawingml/2006/table">
            <a:tbl>
              <a:tblPr firstRow="1">
                <a:solidFill>
                  <a:schemeClr val="bg1"/>
                </a:solidFill>
                <a:effectLst>
                  <a:innerShdw blurRad="63500" dist="50800" dir="2700000">
                    <a:prstClr val="black">
                      <a:alpha val="50000"/>
                    </a:prstClr>
                  </a:innerShdw>
                </a:effectLst>
                <a:tableStyleId>{5C22544A-7EE6-4342-B048-85BDC9FD1C3A}</a:tableStyleId>
              </a:tblPr>
              <a:tblGrid>
                <a:gridCol w="849085">
                  <a:extLst>
                    <a:ext uri="{9D8B030D-6E8A-4147-A177-3AD203B41FA5}">
                      <a16:colId xmlns:a16="http://schemas.microsoft.com/office/drawing/2014/main" val="20000"/>
                    </a:ext>
                  </a:extLst>
                </a:gridCol>
                <a:gridCol w="5094515">
                  <a:extLst>
                    <a:ext uri="{9D8B030D-6E8A-4147-A177-3AD203B41FA5}">
                      <a16:colId xmlns:a16="http://schemas.microsoft.com/office/drawing/2014/main" val="20001"/>
                    </a:ext>
                  </a:extLst>
                </a:gridCol>
              </a:tblGrid>
              <a:tr h="218440">
                <a:tc>
                  <a:txBody>
                    <a:bodyPr/>
                    <a:lstStyle/>
                    <a:p>
                      <a:pPr algn="ctr"/>
                      <a:r>
                        <a:rPr lang="en-US" sz="1200" b="1" dirty="0">
                          <a:solidFill>
                            <a:schemeClr val="bg1"/>
                          </a:solidFill>
                          <a:latin typeface="Azo Sans" panose="020B0603030303020204" pitchFamily="34" charset="0"/>
                        </a:rPr>
                        <a:t>Status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cell3D prstMaterial="dkEdge">
                      <a:bevel/>
                      <a:lightRig rig="flood" dir="t"/>
                    </a:cell3D>
                    <a:solidFill>
                      <a:srgbClr val="1B365D"/>
                    </a:solidFill>
                  </a:tcPr>
                </a:tc>
                <a:tc>
                  <a:txBody>
                    <a:bodyPr/>
                    <a:lstStyle/>
                    <a:p>
                      <a:r>
                        <a:rPr lang="en-US" sz="1200" b="1" kern="1200" dirty="0">
                          <a:solidFill>
                            <a:schemeClr val="bg1"/>
                          </a:solidFill>
                          <a:effectLst/>
                          <a:latin typeface="Azo Sans" panose="020B0603030303020204" pitchFamily="34" charset="0"/>
                          <a:ea typeface="+mn-ea"/>
                          <a:cs typeface="+mn-cs"/>
                        </a:rPr>
                        <a:t>Description</a:t>
                      </a:r>
                    </a:p>
                  </a:txBody>
                  <a:tcPr marL="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1B365D"/>
                    </a:solidFill>
                  </a:tcPr>
                </a:tc>
                <a:extLst>
                  <a:ext uri="{0D108BD9-81ED-4DB2-BD59-A6C34878D82A}">
                    <a16:rowId xmlns:a16="http://schemas.microsoft.com/office/drawing/2014/main" val="10000"/>
                  </a:ext>
                </a:extLst>
              </a:tr>
              <a:tr h="370840">
                <a:tc>
                  <a:txBody>
                    <a:bodyPr/>
                    <a:lstStyle/>
                    <a:p>
                      <a:pPr algn="ctr">
                        <a:spcBef>
                          <a:spcPts val="600"/>
                        </a:spcBef>
                        <a:spcAft>
                          <a:spcPts val="600"/>
                        </a:spcAft>
                      </a:pPr>
                      <a:r>
                        <a:rPr lang="en-US" sz="1400" b="0" dirty="0">
                          <a:solidFill>
                            <a:schemeClr val="bg1"/>
                          </a:solidFill>
                          <a:latin typeface="Azo Sans" panose="020B0603030303020204" pitchFamily="34" charset="0"/>
                        </a:rPr>
                        <a:t>0</a:t>
                      </a:r>
                    </a:p>
                  </a:txBody>
                  <a:tcPr marT="91440" marB="91440" anchor="ctr">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rgbClr val="730000"/>
                      </a:solidFill>
                      <a:prstDash val="solid"/>
                      <a:round/>
                      <a:headEnd type="none" w="med" len="med"/>
                      <a:tailEnd type="none" w="med" len="med"/>
                    </a:lnB>
                    <a:cell3D prstMaterial="dkEdge">
                      <a:bevel/>
                      <a:lightRig rig="flood" dir="t"/>
                    </a:cell3D>
                    <a:solidFill>
                      <a:srgbClr val="8A2C38"/>
                    </a:solidFill>
                  </a:tcPr>
                </a:tc>
                <a:tc>
                  <a:txBody>
                    <a:bodyPr/>
                    <a:lstStyle/>
                    <a:p>
                      <a:r>
                        <a:rPr lang="en-US" sz="1100" b="0" dirty="0">
                          <a:solidFill>
                            <a:schemeClr val="bg1"/>
                          </a:solidFill>
                          <a:latin typeface="Azo Sans" panose="020B0603030303020204" pitchFamily="34" charset="0"/>
                        </a:rPr>
                        <a:t>No evangelical Christians or churches. No access to evangelical print, audio, visual or human resources.</a:t>
                      </a:r>
                    </a:p>
                  </a:txBody>
                  <a:tcPr marL="182880" marT="91440" marB="91440" anchor="ctr">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30000"/>
                      </a:solidFill>
                      <a:prstDash val="solid"/>
                      <a:round/>
                      <a:headEnd type="none" w="med" len="med"/>
                      <a:tailEnd type="none" w="med" len="med"/>
                    </a:lnB>
                    <a:cell3D prstMaterial="dkEdge">
                      <a:bevel/>
                      <a:lightRig rig="flood" dir="t"/>
                    </a:cell3D>
                    <a:solidFill>
                      <a:srgbClr val="1B365D"/>
                    </a:solidFill>
                  </a:tcPr>
                </a:tc>
                <a:extLst>
                  <a:ext uri="{0D108BD9-81ED-4DB2-BD59-A6C34878D82A}">
                    <a16:rowId xmlns:a16="http://schemas.microsoft.com/office/drawing/2014/main" val="10001"/>
                  </a:ext>
                </a:extLst>
              </a:tr>
              <a:tr h="370840">
                <a:tc>
                  <a:txBody>
                    <a:bodyPr/>
                    <a:lstStyle/>
                    <a:p>
                      <a:pPr algn="ctr"/>
                      <a:r>
                        <a:rPr lang="en-US" sz="1400" b="0" dirty="0">
                          <a:solidFill>
                            <a:schemeClr val="bg1"/>
                          </a:solidFill>
                          <a:latin typeface="Azo Sans" panose="020B0603030303020204" pitchFamily="34" charset="0"/>
                        </a:rPr>
                        <a:t>1</a:t>
                      </a:r>
                    </a:p>
                  </a:txBody>
                  <a:tcPr marT="91440" marB="91440" anchor="ctr">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cell3D prstMaterial="dkEdge">
                      <a:bevel/>
                      <a:lightRig rig="flood" dir="t"/>
                    </a:cell3D>
                    <a:solidFill>
                      <a:srgbClr val="ED4C40"/>
                    </a:solidFill>
                  </a:tcPr>
                </a:tc>
                <a:tc>
                  <a:txBody>
                    <a:bodyPr/>
                    <a:lstStyle/>
                    <a:p>
                      <a:r>
                        <a:rPr lang="en-US" sz="1100" b="0" dirty="0">
                          <a:solidFill>
                            <a:schemeClr val="bg1"/>
                          </a:solidFill>
                          <a:latin typeface="Azo Sans" panose="020B0603030303020204" pitchFamily="34" charset="0"/>
                        </a:rPr>
                        <a:t>Less than 2 percent evangelical. Some evangelical resources available. No active church planting within the past two years.</a:t>
                      </a:r>
                    </a:p>
                  </a:txBody>
                  <a:tcPr marL="182880" marT="91440" marB="91440" anchor="ctr">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cell3D prstMaterial="dkEdge">
                      <a:bevel/>
                      <a:lightRig rig="flood" dir="t"/>
                    </a:cell3D>
                    <a:solidFill>
                      <a:srgbClr val="1B365D"/>
                    </a:solidFill>
                  </a:tcPr>
                </a:tc>
                <a:extLst>
                  <a:ext uri="{0D108BD9-81ED-4DB2-BD59-A6C34878D82A}">
                    <a16:rowId xmlns:a16="http://schemas.microsoft.com/office/drawing/2014/main" val="10002"/>
                  </a:ext>
                </a:extLst>
              </a:tr>
              <a:tr h="370840">
                <a:tc>
                  <a:txBody>
                    <a:bodyPr/>
                    <a:lstStyle/>
                    <a:p>
                      <a:pPr algn="ctr"/>
                      <a:r>
                        <a:rPr lang="en-US" sz="1400" b="0" dirty="0">
                          <a:solidFill>
                            <a:schemeClr val="bg1"/>
                          </a:solidFill>
                          <a:latin typeface="Azo Sans" panose="020B0603030303020204" pitchFamily="34" charset="0"/>
                        </a:rPr>
                        <a:t>2</a:t>
                      </a:r>
                    </a:p>
                  </a:txBody>
                  <a:tcPr marT="91440" marB="91440" anchor="ctr">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cell3D prstMaterial="dkEdge">
                      <a:bevel/>
                      <a:lightRig rig="flood" dir="t"/>
                    </a:cell3D>
                    <a:solidFill>
                      <a:srgbClr val="E87722"/>
                    </a:solidFill>
                  </a:tcPr>
                </a:tc>
                <a:tc>
                  <a:txBody>
                    <a:bodyPr/>
                    <a:lstStyle/>
                    <a:p>
                      <a:r>
                        <a:rPr lang="en-US" sz="1100" b="0" dirty="0">
                          <a:solidFill>
                            <a:schemeClr val="bg1"/>
                          </a:solidFill>
                          <a:latin typeface="Azo Sans" panose="020B0603030303020204" pitchFamily="34" charset="0"/>
                        </a:rPr>
                        <a:t>Less than 2 </a:t>
                      </a:r>
                      <a:r>
                        <a:rPr lang="en-US" sz="1100" b="0">
                          <a:solidFill>
                            <a:schemeClr val="bg1"/>
                          </a:solidFill>
                          <a:latin typeface="Azo Sans" panose="020B0603030303020204" pitchFamily="34" charset="0"/>
                        </a:rPr>
                        <a:t>percent evangelical. </a:t>
                      </a:r>
                      <a:r>
                        <a:rPr lang="en-US" sz="1100" b="0" dirty="0">
                          <a:solidFill>
                            <a:schemeClr val="bg1"/>
                          </a:solidFill>
                          <a:latin typeface="Azo Sans" panose="020B0603030303020204" pitchFamily="34" charset="0"/>
                        </a:rPr>
                        <a:t>Initial or localized church planting within the past </a:t>
                      </a:r>
                      <a:r>
                        <a:rPr lang="en-US" sz="1100" b="0">
                          <a:solidFill>
                            <a:schemeClr val="bg1"/>
                          </a:solidFill>
                          <a:latin typeface="Azo Sans" panose="020B0603030303020204" pitchFamily="34" charset="0"/>
                        </a:rPr>
                        <a:t>two years.</a:t>
                      </a:r>
                      <a:endParaRPr lang="en-US" sz="1100" b="0" dirty="0">
                        <a:solidFill>
                          <a:schemeClr val="bg1"/>
                        </a:solidFill>
                        <a:latin typeface="Azo Sans" panose="020B0603030303020204" pitchFamily="34" charset="0"/>
                      </a:endParaRPr>
                    </a:p>
                  </a:txBody>
                  <a:tcPr marL="182880" marT="91440" marB="91440" anchor="ctr">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cell3D prstMaterial="dkEdge">
                      <a:bevel/>
                      <a:lightRig rig="flood" dir="t"/>
                    </a:cell3D>
                    <a:solidFill>
                      <a:srgbClr val="1B365D"/>
                    </a:solidFill>
                  </a:tcPr>
                </a:tc>
                <a:extLst>
                  <a:ext uri="{0D108BD9-81ED-4DB2-BD59-A6C34878D82A}">
                    <a16:rowId xmlns:a16="http://schemas.microsoft.com/office/drawing/2014/main" val="10003"/>
                  </a:ext>
                </a:extLst>
              </a:tr>
              <a:tr h="370840">
                <a:tc>
                  <a:txBody>
                    <a:bodyPr/>
                    <a:lstStyle/>
                    <a:p>
                      <a:pPr algn="ctr"/>
                      <a:r>
                        <a:rPr lang="en-US" sz="1400" b="0" dirty="0">
                          <a:solidFill>
                            <a:schemeClr val="bg1"/>
                          </a:solidFill>
                          <a:latin typeface="Azo Sans" panose="020B0603030303020204" pitchFamily="34" charset="0"/>
                        </a:rPr>
                        <a:t>3</a:t>
                      </a:r>
                    </a:p>
                  </a:txBody>
                  <a:tcPr marT="91440" marB="91440" anchor="ctr">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cell3D prstMaterial="dkEdge">
                      <a:bevel/>
                      <a:lightRig rig="flood" dir="t"/>
                    </a:cell3D>
                    <a:solidFill>
                      <a:srgbClr val="F3D54E"/>
                    </a:solidFill>
                  </a:tcPr>
                </a:tc>
                <a:tc>
                  <a:txBody>
                    <a:bodyPr/>
                    <a:lstStyle/>
                    <a:p>
                      <a:r>
                        <a:rPr lang="en-US" sz="1100" b="0" dirty="0">
                          <a:solidFill>
                            <a:schemeClr val="bg1"/>
                          </a:solidFill>
                          <a:latin typeface="Azo Sans" panose="020B0603030303020204" pitchFamily="34" charset="0"/>
                        </a:rPr>
                        <a:t>Less than 2 percent evangelical. Dispersed or widespread church planting within the past two years.</a:t>
                      </a:r>
                    </a:p>
                  </a:txBody>
                  <a:tcPr marL="182880" marT="91440" marB="91440" anchor="ctr">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cell3D prstMaterial="dkEdge">
                      <a:bevel/>
                      <a:lightRig rig="flood" dir="t"/>
                    </a:cell3D>
                    <a:solidFill>
                      <a:srgbClr val="1B365D"/>
                    </a:solidFill>
                  </a:tcPr>
                </a:tc>
                <a:extLst>
                  <a:ext uri="{0D108BD9-81ED-4DB2-BD59-A6C34878D82A}">
                    <a16:rowId xmlns:a16="http://schemas.microsoft.com/office/drawing/2014/main" val="10004"/>
                  </a:ext>
                </a:extLst>
              </a:tr>
              <a:tr h="370840">
                <a:tc>
                  <a:txBody>
                    <a:bodyPr/>
                    <a:lstStyle/>
                    <a:p>
                      <a:pPr algn="ctr">
                        <a:spcBef>
                          <a:spcPts val="900"/>
                        </a:spcBef>
                        <a:spcAft>
                          <a:spcPts val="900"/>
                        </a:spcAft>
                      </a:pPr>
                      <a:r>
                        <a:rPr lang="en-US" sz="1400" b="0" dirty="0">
                          <a:solidFill>
                            <a:schemeClr val="bg1"/>
                          </a:solidFill>
                          <a:latin typeface="Azo Sans" panose="020B0603030303020204" pitchFamily="34" charset="0"/>
                        </a:rPr>
                        <a:t>4</a:t>
                      </a:r>
                    </a:p>
                  </a:txBody>
                  <a:tcPr marT="91440" marB="91440" anchor="ctr">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cell3D prstMaterial="dkEdge">
                      <a:bevel/>
                      <a:lightRig rig="flood" dir="t"/>
                    </a:cell3D>
                    <a:solidFill>
                      <a:srgbClr val="99D5CD"/>
                    </a:solidFill>
                  </a:tcPr>
                </a:tc>
                <a:tc>
                  <a:txBody>
                    <a:bodyPr/>
                    <a:lstStyle/>
                    <a:p>
                      <a:r>
                        <a:rPr lang="en-US" sz="1100" b="0" dirty="0">
                          <a:solidFill>
                            <a:schemeClr val="bg1"/>
                          </a:solidFill>
                          <a:latin typeface="Azo Sans" panose="020B0603030303020204" pitchFamily="34" charset="0"/>
                        </a:rPr>
                        <a:t>Greater than or equal to 2 percent evangelical. </a:t>
                      </a:r>
                    </a:p>
                  </a:txBody>
                  <a:tcPr marL="182880" marT="91440" marB="91440" anchor="ctr">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cell3D prstMaterial="dkEdge">
                      <a:bevel/>
                      <a:lightRig rig="flood" dir="t"/>
                    </a:cell3D>
                    <a:solidFill>
                      <a:srgbClr val="1B365D"/>
                    </a:solidFill>
                  </a:tcPr>
                </a:tc>
                <a:extLst>
                  <a:ext uri="{0D108BD9-81ED-4DB2-BD59-A6C34878D82A}">
                    <a16:rowId xmlns:a16="http://schemas.microsoft.com/office/drawing/2014/main" val="10005"/>
                  </a:ext>
                </a:extLst>
              </a:tr>
              <a:tr h="370840">
                <a:tc>
                  <a:txBody>
                    <a:bodyPr/>
                    <a:lstStyle/>
                    <a:p>
                      <a:pPr algn="ctr"/>
                      <a:r>
                        <a:rPr lang="en-US" sz="1400" b="0" dirty="0">
                          <a:solidFill>
                            <a:schemeClr val="bg1"/>
                          </a:solidFill>
                          <a:latin typeface="Azo Sans" panose="020B0603030303020204" pitchFamily="34" charset="0"/>
                        </a:rPr>
                        <a:t>5</a:t>
                      </a:r>
                    </a:p>
                  </a:txBody>
                  <a:tcPr marT="91440" marB="91440" anchor="ctr">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cell3D prstMaterial="dkEdge">
                      <a:bevel/>
                      <a:lightRig rig="flood" dir="t"/>
                    </a:cell3D>
                    <a:solidFill>
                      <a:srgbClr val="009681"/>
                    </a:solidFill>
                  </a:tcPr>
                </a:tc>
                <a:tc>
                  <a:txBody>
                    <a:bodyPr/>
                    <a:lstStyle/>
                    <a:p>
                      <a:r>
                        <a:rPr lang="en-US" sz="1100" b="0" dirty="0">
                          <a:solidFill>
                            <a:schemeClr val="bg1"/>
                          </a:solidFill>
                          <a:latin typeface="Azo Sans" panose="020B0603030303020204" pitchFamily="34" charset="0"/>
                        </a:rPr>
                        <a:t>Greater than or equal to 5 </a:t>
                      </a:r>
                      <a:r>
                        <a:rPr lang="en-US" sz="1100" b="0">
                          <a:solidFill>
                            <a:schemeClr val="bg1"/>
                          </a:solidFill>
                          <a:latin typeface="Azo Sans" panose="020B0603030303020204" pitchFamily="34" charset="0"/>
                        </a:rPr>
                        <a:t>percent evangelical. </a:t>
                      </a:r>
                      <a:endParaRPr lang="en-US" sz="1100" b="0" dirty="0">
                        <a:solidFill>
                          <a:schemeClr val="bg1"/>
                        </a:solidFill>
                        <a:latin typeface="Azo Sans" panose="020B0603030303020204" pitchFamily="34" charset="0"/>
                      </a:endParaRPr>
                    </a:p>
                  </a:txBody>
                  <a:tcPr marL="182880" marT="91440" marB="91440" anchor="ctr">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cell3D prstMaterial="dkEdge">
                      <a:bevel/>
                      <a:lightRig rig="flood" dir="t"/>
                    </a:cell3D>
                    <a:solidFill>
                      <a:srgbClr val="1B365D"/>
                    </a:solidFill>
                  </a:tcPr>
                </a:tc>
                <a:extLst>
                  <a:ext uri="{0D108BD9-81ED-4DB2-BD59-A6C34878D82A}">
                    <a16:rowId xmlns:a16="http://schemas.microsoft.com/office/drawing/2014/main" val="10006"/>
                  </a:ext>
                </a:extLst>
              </a:tr>
              <a:tr h="370840">
                <a:tc>
                  <a:txBody>
                    <a:bodyPr/>
                    <a:lstStyle/>
                    <a:p>
                      <a:pPr algn="ctr"/>
                      <a:r>
                        <a:rPr lang="en-US" sz="1400" b="0" dirty="0">
                          <a:solidFill>
                            <a:schemeClr val="bg1"/>
                          </a:solidFill>
                          <a:latin typeface="Azo Sans" panose="020B0603030303020204" pitchFamily="34" charset="0"/>
                        </a:rPr>
                        <a:t>6</a:t>
                      </a:r>
                    </a:p>
                  </a:txBody>
                  <a:tcPr marT="91440" marB="91440" anchor="ctr">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cell3D prstMaterial="dkEdge">
                      <a:bevel/>
                      <a:lightRig rig="flood" dir="t"/>
                    </a:cell3D>
                    <a:solidFill>
                      <a:srgbClr val="007161"/>
                    </a:solidFill>
                  </a:tcPr>
                </a:tc>
                <a:tc>
                  <a:txBody>
                    <a:bodyPr/>
                    <a:lstStyle/>
                    <a:p>
                      <a:r>
                        <a:rPr lang="en-US" sz="1100" b="0" dirty="0">
                          <a:solidFill>
                            <a:schemeClr val="bg1"/>
                          </a:solidFill>
                          <a:latin typeface="Azo Sans" panose="020B0603030303020204" pitchFamily="34" charset="0"/>
                        </a:rPr>
                        <a:t>Greater than or equal to 10 percent evangelical. </a:t>
                      </a:r>
                    </a:p>
                  </a:txBody>
                  <a:tcPr marL="182880" marT="91440" marB="91440" anchor="ctr">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cell3D prstMaterial="dkEdge">
                      <a:bevel/>
                      <a:lightRig rig="flood" dir="t"/>
                    </a:cell3D>
                    <a:solidFill>
                      <a:srgbClr val="1B365D"/>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149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3">
            <a:extLst>
              <a:ext uri="{28A0092B-C50C-407E-A947-70E740481C1C}">
                <a14:useLocalDpi xmlns:a14="http://schemas.microsoft.com/office/drawing/2010/main" val="0"/>
              </a:ext>
            </a:extLst>
          </a:blip>
          <a:srcRect/>
          <a:stretch/>
        </p:blipFill>
        <p:spPr>
          <a:xfrm>
            <a:off x="0" y="0"/>
            <a:ext cx="12192001" cy="6858000"/>
          </a:xfrm>
          <a:prstGeom prst="rect">
            <a:avLst/>
          </a:prstGeom>
        </p:spPr>
      </p:pic>
      <p:sp>
        <p:nvSpPr>
          <p:cNvPr id="10" name="Rectangle 9">
            <a:extLst>
              <a:ext uri="{FF2B5EF4-FFF2-40B4-BE49-F238E27FC236}">
                <a16:creationId xmlns:a16="http://schemas.microsoft.com/office/drawing/2014/main" id="{614CFAB5-3418-4F06-9090-F7E74981F9E3}"/>
              </a:ext>
            </a:extLst>
          </p:cNvPr>
          <p:cNvSpPr/>
          <p:nvPr/>
        </p:nvSpPr>
        <p:spPr>
          <a:xfrm>
            <a:off x="0" y="6711696"/>
            <a:ext cx="12192000" cy="169277"/>
          </a:xfrm>
          <a:prstGeom prst="rect">
            <a:avLst/>
          </a:prstGeom>
          <a:solidFill>
            <a:srgbClr val="EAD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28800" y="228600"/>
            <a:ext cx="8382000" cy="523220"/>
          </a:xfrm>
          <a:prstGeom prst="rect">
            <a:avLst/>
          </a:prstGeom>
          <a:noFill/>
        </p:spPr>
        <p:txBody>
          <a:bodyPr wrap="square" rtlCol="0">
            <a:spAutoFit/>
          </a:bodyPr>
          <a:lstStyle/>
          <a:p>
            <a:pPr algn="ctr"/>
            <a:r>
              <a:rPr lang="en-US" sz="2800" b="1" spc="100" dirty="0">
                <a:solidFill>
                  <a:schemeClr val="bg1"/>
                </a:solidFill>
                <a:latin typeface="Azo Sans" panose="020B0603030303020204" pitchFamily="34" charset="0"/>
              </a:rPr>
              <a:t>Global Status of Evangelical Christianity</a:t>
            </a:r>
          </a:p>
        </p:txBody>
      </p:sp>
      <p:sp>
        <p:nvSpPr>
          <p:cNvPr id="2" name="TextBox 1"/>
          <p:cNvSpPr txBox="1"/>
          <p:nvPr/>
        </p:nvSpPr>
        <p:spPr>
          <a:xfrm>
            <a:off x="0" y="6702552"/>
            <a:ext cx="6035040" cy="169277"/>
          </a:xfrm>
          <a:prstGeom prst="rect">
            <a:avLst/>
          </a:prstGeom>
          <a:noFill/>
        </p:spPr>
        <p:txBody>
          <a:bodyPr wrap="square" rtlCol="0" anchor="b">
            <a:spAutoFit/>
          </a:bodyPr>
          <a:lstStyle/>
          <a:p>
            <a:pPr algn="ctr"/>
            <a:r>
              <a:rPr lang="en-US" sz="500" dirty="0">
                <a:solidFill>
                  <a:srgbClr val="1B365D"/>
                </a:solidFill>
                <a:latin typeface="Azo Sans" panose="020B0603030303020204" pitchFamily="34" charset="0"/>
              </a:rPr>
              <a:t>Each symbol represents a people group. GSEC values calculated by Global Research, IMB, January  2023. </a:t>
            </a:r>
            <a:r>
              <a:rPr lang="en-US" sz="500" b="0" i="0" dirty="0">
                <a:solidFill>
                  <a:srgbClr val="1B365D"/>
                </a:solidFill>
                <a:effectLst/>
                <a:latin typeface="Azo Sans" panose="020B0603030303020204" pitchFamily="34" charset="0"/>
              </a:rPr>
              <a:t>Plate </a:t>
            </a:r>
            <a:r>
              <a:rPr lang="en-US" sz="500" dirty="0" err="1">
                <a:solidFill>
                  <a:srgbClr val="1B365D"/>
                </a:solidFill>
                <a:latin typeface="Azo Sans" panose="020B0603030303020204" pitchFamily="34" charset="0"/>
              </a:rPr>
              <a:t>C</a:t>
            </a:r>
            <a:r>
              <a:rPr lang="en-US" sz="500" b="0" i="0" dirty="0" err="1">
                <a:solidFill>
                  <a:srgbClr val="1B365D"/>
                </a:solidFill>
                <a:effectLst/>
                <a:latin typeface="Azo Sans" panose="020B0603030303020204" pitchFamily="34" charset="0"/>
              </a:rPr>
              <a:t>arrée</a:t>
            </a:r>
            <a:r>
              <a:rPr lang="en-US" sz="500" b="0" i="0" dirty="0">
                <a:solidFill>
                  <a:srgbClr val="1B365D"/>
                </a:solidFill>
                <a:effectLst/>
                <a:latin typeface="Azo Sans" panose="020B0603030303020204" pitchFamily="34" charset="0"/>
              </a:rPr>
              <a:t> </a:t>
            </a:r>
            <a:r>
              <a:rPr lang="en-US" sz="500" dirty="0">
                <a:solidFill>
                  <a:srgbClr val="1B365D"/>
                </a:solidFill>
                <a:latin typeface="Azo Sans" panose="020B0603030303020204" pitchFamily="34" charset="0"/>
              </a:rPr>
              <a:t>Projection. Human Geography </a:t>
            </a:r>
            <a:r>
              <a:rPr lang="en-US" sz="500" dirty="0" err="1">
                <a:solidFill>
                  <a:srgbClr val="1B365D"/>
                </a:solidFill>
                <a:latin typeface="Azo Sans" panose="020B0603030303020204" pitchFamily="34" charset="0"/>
              </a:rPr>
              <a:t>Basemap</a:t>
            </a:r>
            <a:r>
              <a:rPr lang="en-US" sz="500" dirty="0">
                <a:solidFill>
                  <a:srgbClr val="1B365D"/>
                </a:solidFill>
                <a:latin typeface="Azo Sans" panose="020B0603030303020204" pitchFamily="34" charset="0"/>
              </a:rPr>
              <a:t> by ESRI.</a:t>
            </a:r>
          </a:p>
        </p:txBody>
      </p:sp>
      <p:sp>
        <p:nvSpPr>
          <p:cNvPr id="7" name="TextBox 6">
            <a:extLst>
              <a:ext uri="{FF2B5EF4-FFF2-40B4-BE49-F238E27FC236}">
                <a16:creationId xmlns:a16="http://schemas.microsoft.com/office/drawing/2014/main" id="{BE48ACBE-26D8-43DD-9265-F204BA0F63CB}"/>
              </a:ext>
            </a:extLst>
          </p:cNvPr>
          <p:cNvSpPr txBox="1"/>
          <p:nvPr/>
        </p:nvSpPr>
        <p:spPr>
          <a:xfrm>
            <a:off x="7040880" y="6702552"/>
            <a:ext cx="4777740" cy="169277"/>
          </a:xfrm>
          <a:prstGeom prst="rect">
            <a:avLst/>
          </a:prstGeom>
          <a:noFill/>
        </p:spPr>
        <p:txBody>
          <a:bodyPr wrap="square" rtlCol="0" anchor="b">
            <a:spAutoFit/>
          </a:bodyPr>
          <a:lstStyle/>
          <a:p>
            <a:pPr algn="r"/>
            <a:r>
              <a:rPr lang="en-US" sz="500" dirty="0">
                <a:solidFill>
                  <a:srgbClr val="1B365D"/>
                </a:solidFill>
                <a:latin typeface="Azo Sans" panose="020B0603030303020204" pitchFamily="34" charset="0"/>
              </a:rPr>
              <a:t>Copyright © 2023 International Mission Board, Global Research</a:t>
            </a:r>
          </a:p>
        </p:txBody>
      </p:sp>
      <p:pic>
        <p:nvPicPr>
          <p:cNvPr id="5" name="Picture 4">
            <a:extLst>
              <a:ext uri="{FF2B5EF4-FFF2-40B4-BE49-F238E27FC236}">
                <a16:creationId xmlns:a16="http://schemas.microsoft.com/office/drawing/2014/main" id="{51D7E7C4-F0E1-4ED0-BFC6-CB123F9EFF1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15600" y="5900946"/>
            <a:ext cx="1176454" cy="588227"/>
          </a:xfrm>
          <a:prstGeom prst="rect">
            <a:avLst/>
          </a:prstGeom>
        </p:spPr>
      </p:pic>
      <p:sp>
        <p:nvSpPr>
          <p:cNvPr id="6" name="TextBox 5">
            <a:extLst>
              <a:ext uri="{FF2B5EF4-FFF2-40B4-BE49-F238E27FC236}">
                <a16:creationId xmlns:a16="http://schemas.microsoft.com/office/drawing/2014/main" id="{7E86553F-03EE-D380-CD30-AD3772E5512C}"/>
              </a:ext>
            </a:extLst>
          </p:cNvPr>
          <p:cNvSpPr txBox="1"/>
          <p:nvPr/>
        </p:nvSpPr>
        <p:spPr>
          <a:xfrm>
            <a:off x="1752600" y="5933184"/>
            <a:ext cx="8686800" cy="461665"/>
          </a:xfrm>
          <a:prstGeom prst="rect">
            <a:avLst/>
          </a:prstGeom>
          <a:noFill/>
        </p:spPr>
        <p:txBody>
          <a:bodyPr wrap="square" rtlCol="0">
            <a:spAutoFit/>
          </a:bodyPr>
          <a:lstStyle/>
          <a:p>
            <a:pPr algn="ctr"/>
            <a:r>
              <a:rPr lang="en-US" sz="1200" b="1" dirty="0">
                <a:solidFill>
                  <a:schemeClr val="bg1"/>
                </a:solidFill>
                <a:latin typeface="Azo Sans" panose="020B0603030303020204" pitchFamily="34" charset="0"/>
              </a:rPr>
              <a:t>12,019 people groups with a combined population of 8 billion</a:t>
            </a:r>
          </a:p>
          <a:p>
            <a:pPr algn="ctr"/>
            <a:r>
              <a:rPr lang="en-US" sz="1200" b="1" dirty="0">
                <a:solidFill>
                  <a:schemeClr val="bg1"/>
                </a:solidFill>
                <a:latin typeface="Azo Sans" panose="020B0603030303020204" pitchFamily="34" charset="0"/>
              </a:rPr>
              <a:t>are included in the IMB database as of January 2023.</a:t>
            </a:r>
          </a:p>
        </p:txBody>
      </p:sp>
    </p:spTree>
    <p:extLst>
      <p:ext uri="{BB962C8B-B14F-4D97-AF65-F5344CB8AC3E}">
        <p14:creationId xmlns:p14="http://schemas.microsoft.com/office/powerpoint/2010/main" val="99340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55FFAC-F2D0-421D-8EBB-E3FD21E7FEB4}"/>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B0E3B77D-3452-4F06-99B0-D866AE50BFE9}"/>
              </a:ext>
            </a:extLst>
          </p:cNvPr>
          <p:cNvSpPr/>
          <p:nvPr/>
        </p:nvSpPr>
        <p:spPr>
          <a:xfrm>
            <a:off x="0" y="6711696"/>
            <a:ext cx="12192000" cy="169277"/>
          </a:xfrm>
          <a:prstGeom prst="rect">
            <a:avLst/>
          </a:prstGeom>
          <a:solidFill>
            <a:srgbClr val="EAD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52600" y="5725912"/>
            <a:ext cx="8686800" cy="892552"/>
          </a:xfrm>
          <a:prstGeom prst="rect">
            <a:avLst/>
          </a:prstGeom>
          <a:noFill/>
        </p:spPr>
        <p:txBody>
          <a:bodyPr wrap="square" rtlCol="0">
            <a:spAutoFit/>
          </a:bodyPr>
          <a:lstStyle/>
          <a:p>
            <a:pPr algn="ctr"/>
            <a:r>
              <a:rPr lang="en-US" sz="1600" b="1" dirty="0">
                <a:solidFill>
                  <a:schemeClr val="bg1"/>
                </a:solidFill>
                <a:latin typeface="Azo Sans" panose="020B0603030303020204" pitchFamily="34" charset="0"/>
              </a:rPr>
              <a:t>GSEC Status 0</a:t>
            </a:r>
          </a:p>
          <a:p>
            <a:pPr algn="ctr"/>
            <a:r>
              <a:rPr lang="en-US" sz="1200" dirty="0">
                <a:solidFill>
                  <a:schemeClr val="bg1"/>
                </a:solidFill>
                <a:latin typeface="Azo Sans" panose="020B0603030303020204" pitchFamily="34" charset="0"/>
              </a:rPr>
              <a:t>No evangelical Christians or churches.</a:t>
            </a:r>
          </a:p>
          <a:p>
            <a:pPr algn="ctr"/>
            <a:r>
              <a:rPr lang="en-US" sz="1200" dirty="0">
                <a:solidFill>
                  <a:schemeClr val="bg1"/>
                </a:solidFill>
                <a:latin typeface="Azo Sans" panose="020B0603030303020204" pitchFamily="34" charset="0"/>
              </a:rPr>
              <a:t>No access to evangelical print, audio, visual or human resources.</a:t>
            </a:r>
          </a:p>
          <a:p>
            <a:pPr algn="ctr"/>
            <a:r>
              <a:rPr lang="en-US" sz="1200" dirty="0">
                <a:solidFill>
                  <a:schemeClr val="bg1"/>
                </a:solidFill>
                <a:latin typeface="Azo Sans" panose="020B0603030303020204" pitchFamily="34" charset="0"/>
              </a:rPr>
              <a:t>366 people groups with a combined population of 11,745,408 as of January 2023.</a:t>
            </a:r>
          </a:p>
        </p:txBody>
      </p:sp>
      <p:sp>
        <p:nvSpPr>
          <p:cNvPr id="4" name="TextBox 3"/>
          <p:cNvSpPr txBox="1"/>
          <p:nvPr/>
        </p:nvSpPr>
        <p:spPr>
          <a:xfrm>
            <a:off x="1828800" y="228600"/>
            <a:ext cx="8382000" cy="523220"/>
          </a:xfrm>
          <a:prstGeom prst="rect">
            <a:avLst/>
          </a:prstGeom>
          <a:noFill/>
        </p:spPr>
        <p:txBody>
          <a:bodyPr wrap="square" rtlCol="0">
            <a:spAutoFit/>
          </a:bodyPr>
          <a:lstStyle/>
          <a:p>
            <a:pPr algn="ctr"/>
            <a:r>
              <a:rPr lang="en-US" sz="2800" b="1" spc="100" dirty="0">
                <a:solidFill>
                  <a:schemeClr val="bg1"/>
                </a:solidFill>
                <a:latin typeface="Azo Sans" panose="020B0603030303020204" pitchFamily="34" charset="0"/>
              </a:rPr>
              <a:t>Global Status of Evangelical Christianity</a:t>
            </a:r>
          </a:p>
        </p:txBody>
      </p:sp>
      <p:pic>
        <p:nvPicPr>
          <p:cNvPr id="2" name="Picture 1">
            <a:extLst>
              <a:ext uri="{FF2B5EF4-FFF2-40B4-BE49-F238E27FC236}">
                <a16:creationId xmlns:a16="http://schemas.microsoft.com/office/drawing/2014/main" id="{64FF734E-E0DE-80B7-090A-CB4F660715A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15600" y="5900946"/>
            <a:ext cx="1176454" cy="588227"/>
          </a:xfrm>
          <a:prstGeom prst="rect">
            <a:avLst/>
          </a:prstGeom>
        </p:spPr>
      </p:pic>
      <p:sp>
        <p:nvSpPr>
          <p:cNvPr id="3" name="TextBox 2">
            <a:extLst>
              <a:ext uri="{FF2B5EF4-FFF2-40B4-BE49-F238E27FC236}">
                <a16:creationId xmlns:a16="http://schemas.microsoft.com/office/drawing/2014/main" id="{CC0198C0-83EF-FB5F-1757-7DF908CA3310}"/>
              </a:ext>
            </a:extLst>
          </p:cNvPr>
          <p:cNvSpPr txBox="1"/>
          <p:nvPr/>
        </p:nvSpPr>
        <p:spPr>
          <a:xfrm>
            <a:off x="0" y="6702552"/>
            <a:ext cx="6035040" cy="169277"/>
          </a:xfrm>
          <a:prstGeom prst="rect">
            <a:avLst/>
          </a:prstGeom>
          <a:noFill/>
        </p:spPr>
        <p:txBody>
          <a:bodyPr wrap="square" rtlCol="0" anchor="b">
            <a:spAutoFit/>
          </a:bodyPr>
          <a:lstStyle/>
          <a:p>
            <a:pPr algn="ctr"/>
            <a:r>
              <a:rPr lang="en-US" sz="500" dirty="0">
                <a:solidFill>
                  <a:srgbClr val="1B365D"/>
                </a:solidFill>
                <a:latin typeface="Azo Sans" panose="020B0603030303020204" pitchFamily="34" charset="0"/>
              </a:rPr>
              <a:t>Each symbol represents a people group. GSEC values calculated by Global Research, IMB, January  2023. </a:t>
            </a:r>
            <a:r>
              <a:rPr lang="en-US" sz="500" b="0" i="0" dirty="0">
                <a:solidFill>
                  <a:srgbClr val="1B365D"/>
                </a:solidFill>
                <a:effectLst/>
                <a:latin typeface="Azo Sans" panose="020B0603030303020204" pitchFamily="34" charset="0"/>
              </a:rPr>
              <a:t>Plate </a:t>
            </a:r>
            <a:r>
              <a:rPr lang="en-US" sz="500" dirty="0" err="1">
                <a:solidFill>
                  <a:srgbClr val="1B365D"/>
                </a:solidFill>
                <a:latin typeface="Azo Sans" panose="020B0603030303020204" pitchFamily="34" charset="0"/>
              </a:rPr>
              <a:t>C</a:t>
            </a:r>
            <a:r>
              <a:rPr lang="en-US" sz="500" b="0" i="0" dirty="0" err="1">
                <a:solidFill>
                  <a:srgbClr val="1B365D"/>
                </a:solidFill>
                <a:effectLst/>
                <a:latin typeface="Azo Sans" panose="020B0603030303020204" pitchFamily="34" charset="0"/>
              </a:rPr>
              <a:t>arrée</a:t>
            </a:r>
            <a:r>
              <a:rPr lang="en-US" sz="500" b="0" i="0" dirty="0">
                <a:solidFill>
                  <a:srgbClr val="1B365D"/>
                </a:solidFill>
                <a:effectLst/>
                <a:latin typeface="Azo Sans" panose="020B0603030303020204" pitchFamily="34" charset="0"/>
              </a:rPr>
              <a:t> </a:t>
            </a:r>
            <a:r>
              <a:rPr lang="en-US" sz="500" dirty="0">
                <a:solidFill>
                  <a:srgbClr val="1B365D"/>
                </a:solidFill>
                <a:latin typeface="Azo Sans" panose="020B0603030303020204" pitchFamily="34" charset="0"/>
              </a:rPr>
              <a:t>Projection. Human Geography </a:t>
            </a:r>
            <a:r>
              <a:rPr lang="en-US" sz="500" dirty="0" err="1">
                <a:solidFill>
                  <a:srgbClr val="1B365D"/>
                </a:solidFill>
                <a:latin typeface="Azo Sans" panose="020B0603030303020204" pitchFamily="34" charset="0"/>
              </a:rPr>
              <a:t>Basemap</a:t>
            </a:r>
            <a:r>
              <a:rPr lang="en-US" sz="500" dirty="0">
                <a:solidFill>
                  <a:srgbClr val="1B365D"/>
                </a:solidFill>
                <a:latin typeface="Azo Sans" panose="020B0603030303020204" pitchFamily="34" charset="0"/>
              </a:rPr>
              <a:t> by ESRI.</a:t>
            </a:r>
          </a:p>
        </p:txBody>
      </p:sp>
      <p:sp>
        <p:nvSpPr>
          <p:cNvPr id="7" name="TextBox 6">
            <a:extLst>
              <a:ext uri="{FF2B5EF4-FFF2-40B4-BE49-F238E27FC236}">
                <a16:creationId xmlns:a16="http://schemas.microsoft.com/office/drawing/2014/main" id="{A25D6D11-B5F1-73C9-85F7-537D174D6521}"/>
              </a:ext>
            </a:extLst>
          </p:cNvPr>
          <p:cNvSpPr txBox="1"/>
          <p:nvPr/>
        </p:nvSpPr>
        <p:spPr>
          <a:xfrm>
            <a:off x="7040880" y="6702552"/>
            <a:ext cx="4777740" cy="169277"/>
          </a:xfrm>
          <a:prstGeom prst="rect">
            <a:avLst/>
          </a:prstGeom>
          <a:noFill/>
        </p:spPr>
        <p:txBody>
          <a:bodyPr wrap="square" rtlCol="0" anchor="b">
            <a:spAutoFit/>
          </a:bodyPr>
          <a:lstStyle/>
          <a:p>
            <a:pPr algn="r"/>
            <a:r>
              <a:rPr lang="en-US" sz="500" dirty="0">
                <a:solidFill>
                  <a:srgbClr val="1B365D"/>
                </a:solidFill>
                <a:latin typeface="Azo Sans" panose="020B0603030303020204" pitchFamily="34" charset="0"/>
              </a:rPr>
              <a:t>Copyright © 2023 International Mission Board, Global Research</a:t>
            </a:r>
          </a:p>
        </p:txBody>
      </p:sp>
    </p:spTree>
    <p:extLst>
      <p:ext uri="{BB962C8B-B14F-4D97-AF65-F5344CB8AC3E}">
        <p14:creationId xmlns:p14="http://schemas.microsoft.com/office/powerpoint/2010/main" val="319978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rcRect/>
          <a:stretch/>
        </p:blipFill>
        <p:spPr>
          <a:xfrm>
            <a:off x="7" y="0"/>
            <a:ext cx="12191986" cy="6858000"/>
          </a:xfrm>
          <a:prstGeom prst="rect">
            <a:avLst/>
          </a:prstGeom>
        </p:spPr>
      </p:pic>
      <p:sp>
        <p:nvSpPr>
          <p:cNvPr id="11" name="Rectangle 10">
            <a:extLst>
              <a:ext uri="{FF2B5EF4-FFF2-40B4-BE49-F238E27FC236}">
                <a16:creationId xmlns:a16="http://schemas.microsoft.com/office/drawing/2014/main" id="{54620C99-F91A-4324-9401-C2D9316686B8}"/>
              </a:ext>
            </a:extLst>
          </p:cNvPr>
          <p:cNvSpPr/>
          <p:nvPr/>
        </p:nvSpPr>
        <p:spPr>
          <a:xfrm>
            <a:off x="0" y="6711696"/>
            <a:ext cx="12192000" cy="169277"/>
          </a:xfrm>
          <a:prstGeom prst="rect">
            <a:avLst/>
          </a:prstGeom>
          <a:solidFill>
            <a:srgbClr val="EAD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52600" y="5736848"/>
            <a:ext cx="8686800" cy="892552"/>
          </a:xfrm>
          <a:prstGeom prst="rect">
            <a:avLst/>
          </a:prstGeom>
          <a:noFill/>
        </p:spPr>
        <p:txBody>
          <a:bodyPr wrap="square" rtlCol="0">
            <a:spAutoFit/>
          </a:bodyPr>
          <a:lstStyle/>
          <a:p>
            <a:pPr algn="ctr"/>
            <a:r>
              <a:rPr lang="en-US" sz="1600" b="1" dirty="0">
                <a:solidFill>
                  <a:schemeClr val="bg1"/>
                </a:solidFill>
                <a:latin typeface="Azo Sans" panose="020B0603030303020204" pitchFamily="34" charset="0"/>
              </a:rPr>
              <a:t>GSEC Status 1</a:t>
            </a:r>
          </a:p>
          <a:p>
            <a:pPr algn="ctr"/>
            <a:r>
              <a:rPr lang="en-US" sz="1200" dirty="0">
                <a:solidFill>
                  <a:schemeClr val="bg1"/>
                </a:solidFill>
                <a:latin typeface="Azo Sans" panose="020B0603030303020204" pitchFamily="34" charset="0"/>
              </a:rPr>
              <a:t>Less than 2 percent evangelical. Some evangelical resources are available.</a:t>
            </a:r>
          </a:p>
          <a:p>
            <a:pPr algn="ctr"/>
            <a:r>
              <a:rPr lang="en-US" sz="1200" dirty="0">
                <a:solidFill>
                  <a:schemeClr val="bg1"/>
                </a:solidFill>
                <a:latin typeface="Azo Sans" panose="020B0603030303020204" pitchFamily="34" charset="0"/>
              </a:rPr>
              <a:t>No active church planting within the past two years.</a:t>
            </a:r>
          </a:p>
          <a:p>
            <a:pPr algn="ctr"/>
            <a:r>
              <a:rPr lang="en-US" sz="1200" dirty="0">
                <a:solidFill>
                  <a:schemeClr val="bg1"/>
                </a:solidFill>
                <a:latin typeface="Azo Sans" panose="020B0603030303020204" pitchFamily="34" charset="0"/>
              </a:rPr>
              <a:t>6,449 people groups with a combined population of  3,420,196,765  as of January 2023.</a:t>
            </a:r>
          </a:p>
        </p:txBody>
      </p:sp>
      <p:sp>
        <p:nvSpPr>
          <p:cNvPr id="4" name="TextBox 3"/>
          <p:cNvSpPr txBox="1"/>
          <p:nvPr/>
        </p:nvSpPr>
        <p:spPr>
          <a:xfrm>
            <a:off x="1828800" y="228600"/>
            <a:ext cx="8382000" cy="523220"/>
          </a:xfrm>
          <a:prstGeom prst="rect">
            <a:avLst/>
          </a:prstGeom>
          <a:noFill/>
        </p:spPr>
        <p:txBody>
          <a:bodyPr wrap="square" rtlCol="0">
            <a:spAutoFit/>
          </a:bodyPr>
          <a:lstStyle/>
          <a:p>
            <a:pPr algn="ctr"/>
            <a:r>
              <a:rPr lang="en-US" sz="2800" b="1" spc="100" dirty="0">
                <a:solidFill>
                  <a:schemeClr val="bg1"/>
                </a:solidFill>
                <a:latin typeface="Azo Sans" panose="020B0603030303020204" pitchFamily="34" charset="0"/>
              </a:rPr>
              <a:t>Global Status of Evangelical Christianity</a:t>
            </a:r>
          </a:p>
        </p:txBody>
      </p:sp>
      <p:pic>
        <p:nvPicPr>
          <p:cNvPr id="5" name="Picture 4">
            <a:extLst>
              <a:ext uri="{FF2B5EF4-FFF2-40B4-BE49-F238E27FC236}">
                <a16:creationId xmlns:a16="http://schemas.microsoft.com/office/drawing/2014/main" id="{7AEA2F78-B7B4-B6B4-8E95-27F102D1713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15600" y="5900946"/>
            <a:ext cx="1176454" cy="588227"/>
          </a:xfrm>
          <a:prstGeom prst="rect">
            <a:avLst/>
          </a:prstGeom>
        </p:spPr>
      </p:pic>
      <p:sp>
        <p:nvSpPr>
          <p:cNvPr id="6" name="TextBox 5">
            <a:extLst>
              <a:ext uri="{FF2B5EF4-FFF2-40B4-BE49-F238E27FC236}">
                <a16:creationId xmlns:a16="http://schemas.microsoft.com/office/drawing/2014/main" id="{6387ADF9-EBC3-97FE-F647-54B60CAB74BA}"/>
              </a:ext>
            </a:extLst>
          </p:cNvPr>
          <p:cNvSpPr txBox="1"/>
          <p:nvPr/>
        </p:nvSpPr>
        <p:spPr>
          <a:xfrm>
            <a:off x="0" y="6702552"/>
            <a:ext cx="6035040" cy="169277"/>
          </a:xfrm>
          <a:prstGeom prst="rect">
            <a:avLst/>
          </a:prstGeom>
          <a:noFill/>
        </p:spPr>
        <p:txBody>
          <a:bodyPr wrap="square" rtlCol="0" anchor="b">
            <a:spAutoFit/>
          </a:bodyPr>
          <a:lstStyle/>
          <a:p>
            <a:pPr algn="ctr"/>
            <a:r>
              <a:rPr lang="en-US" sz="500" dirty="0">
                <a:solidFill>
                  <a:srgbClr val="1B365D"/>
                </a:solidFill>
                <a:latin typeface="Azo Sans" panose="020B0603030303020204" pitchFamily="34" charset="0"/>
              </a:rPr>
              <a:t>Each symbol represents a people group. GSEC values calculated by Global Research, IMB, January  2023. </a:t>
            </a:r>
            <a:r>
              <a:rPr lang="en-US" sz="500" b="0" i="0" dirty="0">
                <a:solidFill>
                  <a:srgbClr val="1B365D"/>
                </a:solidFill>
                <a:effectLst/>
                <a:latin typeface="Azo Sans" panose="020B0603030303020204" pitchFamily="34" charset="0"/>
              </a:rPr>
              <a:t>Plate </a:t>
            </a:r>
            <a:r>
              <a:rPr lang="en-US" sz="500" dirty="0" err="1">
                <a:solidFill>
                  <a:srgbClr val="1B365D"/>
                </a:solidFill>
                <a:latin typeface="Azo Sans" panose="020B0603030303020204" pitchFamily="34" charset="0"/>
              </a:rPr>
              <a:t>C</a:t>
            </a:r>
            <a:r>
              <a:rPr lang="en-US" sz="500" b="0" i="0" dirty="0" err="1">
                <a:solidFill>
                  <a:srgbClr val="1B365D"/>
                </a:solidFill>
                <a:effectLst/>
                <a:latin typeface="Azo Sans" panose="020B0603030303020204" pitchFamily="34" charset="0"/>
              </a:rPr>
              <a:t>arrée</a:t>
            </a:r>
            <a:r>
              <a:rPr lang="en-US" sz="500" b="0" i="0" dirty="0">
                <a:solidFill>
                  <a:srgbClr val="1B365D"/>
                </a:solidFill>
                <a:effectLst/>
                <a:latin typeface="Azo Sans" panose="020B0603030303020204" pitchFamily="34" charset="0"/>
              </a:rPr>
              <a:t> </a:t>
            </a:r>
            <a:r>
              <a:rPr lang="en-US" sz="500" dirty="0">
                <a:solidFill>
                  <a:srgbClr val="1B365D"/>
                </a:solidFill>
                <a:latin typeface="Azo Sans" panose="020B0603030303020204" pitchFamily="34" charset="0"/>
              </a:rPr>
              <a:t>Projection. Human Geography </a:t>
            </a:r>
            <a:r>
              <a:rPr lang="en-US" sz="500" dirty="0" err="1">
                <a:solidFill>
                  <a:srgbClr val="1B365D"/>
                </a:solidFill>
                <a:latin typeface="Azo Sans" panose="020B0603030303020204" pitchFamily="34" charset="0"/>
              </a:rPr>
              <a:t>Basemap</a:t>
            </a:r>
            <a:r>
              <a:rPr lang="en-US" sz="500" dirty="0">
                <a:solidFill>
                  <a:srgbClr val="1B365D"/>
                </a:solidFill>
                <a:latin typeface="Azo Sans" panose="020B0603030303020204" pitchFamily="34" charset="0"/>
              </a:rPr>
              <a:t> by ESRI.</a:t>
            </a:r>
          </a:p>
        </p:txBody>
      </p:sp>
      <p:sp>
        <p:nvSpPr>
          <p:cNvPr id="8" name="TextBox 7">
            <a:extLst>
              <a:ext uri="{FF2B5EF4-FFF2-40B4-BE49-F238E27FC236}">
                <a16:creationId xmlns:a16="http://schemas.microsoft.com/office/drawing/2014/main" id="{091FAAED-9CB2-0D22-E970-89CC56618B59}"/>
              </a:ext>
            </a:extLst>
          </p:cNvPr>
          <p:cNvSpPr txBox="1"/>
          <p:nvPr/>
        </p:nvSpPr>
        <p:spPr>
          <a:xfrm>
            <a:off x="7040880" y="6702552"/>
            <a:ext cx="4777740" cy="169277"/>
          </a:xfrm>
          <a:prstGeom prst="rect">
            <a:avLst/>
          </a:prstGeom>
          <a:noFill/>
        </p:spPr>
        <p:txBody>
          <a:bodyPr wrap="square" rtlCol="0" anchor="b">
            <a:spAutoFit/>
          </a:bodyPr>
          <a:lstStyle/>
          <a:p>
            <a:pPr algn="r"/>
            <a:r>
              <a:rPr lang="en-US" sz="500" dirty="0">
                <a:solidFill>
                  <a:srgbClr val="1B365D"/>
                </a:solidFill>
                <a:latin typeface="Azo Sans" panose="020B0603030303020204" pitchFamily="34" charset="0"/>
              </a:rPr>
              <a:t>Copyright © 2023 International Mission Board, Global Research</a:t>
            </a:r>
          </a:p>
        </p:txBody>
      </p:sp>
    </p:spTree>
    <p:extLst>
      <p:ext uri="{BB962C8B-B14F-4D97-AF65-F5344CB8AC3E}">
        <p14:creationId xmlns:p14="http://schemas.microsoft.com/office/powerpoint/2010/main" val="37947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3">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12" name="Rectangle 11">
            <a:extLst>
              <a:ext uri="{FF2B5EF4-FFF2-40B4-BE49-F238E27FC236}">
                <a16:creationId xmlns:a16="http://schemas.microsoft.com/office/drawing/2014/main" id="{CE66F159-092B-4036-865C-AA6ACAB90C43}"/>
              </a:ext>
            </a:extLst>
          </p:cNvPr>
          <p:cNvSpPr/>
          <p:nvPr/>
        </p:nvSpPr>
        <p:spPr>
          <a:xfrm>
            <a:off x="0" y="6711696"/>
            <a:ext cx="12192000" cy="169277"/>
          </a:xfrm>
          <a:prstGeom prst="rect">
            <a:avLst/>
          </a:prstGeom>
          <a:solidFill>
            <a:srgbClr val="EAD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52600" y="5736848"/>
            <a:ext cx="8686800" cy="892552"/>
          </a:xfrm>
          <a:prstGeom prst="rect">
            <a:avLst/>
          </a:prstGeom>
          <a:noFill/>
        </p:spPr>
        <p:txBody>
          <a:bodyPr wrap="square" rtlCol="0">
            <a:spAutoFit/>
          </a:bodyPr>
          <a:lstStyle/>
          <a:p>
            <a:pPr algn="ctr"/>
            <a:r>
              <a:rPr lang="en-US" sz="1600" b="1" dirty="0">
                <a:solidFill>
                  <a:schemeClr val="bg1"/>
                </a:solidFill>
                <a:latin typeface="Azo Sans" panose="020B0603030303020204" pitchFamily="34" charset="0"/>
              </a:rPr>
              <a:t>GSEC Status 2</a:t>
            </a:r>
          </a:p>
          <a:p>
            <a:pPr algn="ctr"/>
            <a:r>
              <a:rPr lang="en-US" sz="1200" dirty="0">
                <a:solidFill>
                  <a:schemeClr val="bg1"/>
                </a:solidFill>
                <a:latin typeface="Azo Sans" panose="020B0603030303020204" pitchFamily="34" charset="0"/>
              </a:rPr>
              <a:t>Less than 2 percent evangelical. </a:t>
            </a:r>
          </a:p>
          <a:p>
            <a:pPr algn="ctr"/>
            <a:r>
              <a:rPr lang="en-US" sz="1200" dirty="0">
                <a:solidFill>
                  <a:schemeClr val="bg1"/>
                </a:solidFill>
                <a:latin typeface="Azo Sans" panose="020B0603030303020204" pitchFamily="34" charset="0"/>
              </a:rPr>
              <a:t>Initial or localized church planting within the past two years.</a:t>
            </a:r>
          </a:p>
          <a:p>
            <a:pPr algn="ctr"/>
            <a:r>
              <a:rPr lang="en-US" sz="1200" dirty="0">
                <a:solidFill>
                  <a:schemeClr val="bg1"/>
                </a:solidFill>
                <a:latin typeface="Azo Sans" panose="020B0603030303020204" pitchFamily="34" charset="0"/>
              </a:rPr>
              <a:t>211 people groups with a combined population of  475,154,100 as of January 2023.</a:t>
            </a:r>
          </a:p>
        </p:txBody>
      </p:sp>
      <p:sp>
        <p:nvSpPr>
          <p:cNvPr id="5" name="TextBox 4"/>
          <p:cNvSpPr txBox="1"/>
          <p:nvPr/>
        </p:nvSpPr>
        <p:spPr>
          <a:xfrm>
            <a:off x="1828800" y="228600"/>
            <a:ext cx="8382000" cy="523220"/>
          </a:xfrm>
          <a:prstGeom prst="rect">
            <a:avLst/>
          </a:prstGeom>
          <a:noFill/>
        </p:spPr>
        <p:txBody>
          <a:bodyPr wrap="square" rtlCol="0">
            <a:spAutoFit/>
          </a:bodyPr>
          <a:lstStyle/>
          <a:p>
            <a:pPr algn="ctr"/>
            <a:r>
              <a:rPr lang="en-US" sz="2800" b="1" spc="100" dirty="0">
                <a:solidFill>
                  <a:schemeClr val="bg1"/>
                </a:solidFill>
                <a:latin typeface="Azo Sans" panose="020B0603030303020204" pitchFamily="34" charset="0"/>
              </a:rPr>
              <a:t>Global Status of Evangelical Christianity</a:t>
            </a:r>
          </a:p>
        </p:txBody>
      </p:sp>
      <p:pic>
        <p:nvPicPr>
          <p:cNvPr id="2" name="Picture 1">
            <a:extLst>
              <a:ext uri="{FF2B5EF4-FFF2-40B4-BE49-F238E27FC236}">
                <a16:creationId xmlns:a16="http://schemas.microsoft.com/office/drawing/2014/main" id="{5C111D83-C675-2E37-0F25-32CDA7E01D2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15600" y="5900946"/>
            <a:ext cx="1176454" cy="588227"/>
          </a:xfrm>
          <a:prstGeom prst="rect">
            <a:avLst/>
          </a:prstGeom>
        </p:spPr>
      </p:pic>
      <p:sp>
        <p:nvSpPr>
          <p:cNvPr id="6" name="TextBox 5">
            <a:extLst>
              <a:ext uri="{FF2B5EF4-FFF2-40B4-BE49-F238E27FC236}">
                <a16:creationId xmlns:a16="http://schemas.microsoft.com/office/drawing/2014/main" id="{56681053-BCD2-FF0D-71BE-216A89404524}"/>
              </a:ext>
            </a:extLst>
          </p:cNvPr>
          <p:cNvSpPr txBox="1"/>
          <p:nvPr/>
        </p:nvSpPr>
        <p:spPr>
          <a:xfrm>
            <a:off x="0" y="6702552"/>
            <a:ext cx="6035040" cy="169277"/>
          </a:xfrm>
          <a:prstGeom prst="rect">
            <a:avLst/>
          </a:prstGeom>
          <a:noFill/>
        </p:spPr>
        <p:txBody>
          <a:bodyPr wrap="square" rtlCol="0" anchor="b">
            <a:spAutoFit/>
          </a:bodyPr>
          <a:lstStyle/>
          <a:p>
            <a:pPr algn="ctr"/>
            <a:r>
              <a:rPr lang="en-US" sz="500" dirty="0">
                <a:solidFill>
                  <a:srgbClr val="1B365D"/>
                </a:solidFill>
                <a:latin typeface="Azo Sans" panose="020B0603030303020204" pitchFamily="34" charset="0"/>
              </a:rPr>
              <a:t>Each symbol represents a people group. GSEC values calculated by Global Research, IMB, January  2023. </a:t>
            </a:r>
            <a:r>
              <a:rPr lang="en-US" sz="500" b="0" i="0" dirty="0">
                <a:solidFill>
                  <a:srgbClr val="1B365D"/>
                </a:solidFill>
                <a:effectLst/>
                <a:latin typeface="Azo Sans" panose="020B0603030303020204" pitchFamily="34" charset="0"/>
              </a:rPr>
              <a:t>Plate </a:t>
            </a:r>
            <a:r>
              <a:rPr lang="en-US" sz="500" dirty="0" err="1">
                <a:solidFill>
                  <a:srgbClr val="1B365D"/>
                </a:solidFill>
                <a:latin typeface="Azo Sans" panose="020B0603030303020204" pitchFamily="34" charset="0"/>
              </a:rPr>
              <a:t>C</a:t>
            </a:r>
            <a:r>
              <a:rPr lang="en-US" sz="500" b="0" i="0" dirty="0" err="1">
                <a:solidFill>
                  <a:srgbClr val="1B365D"/>
                </a:solidFill>
                <a:effectLst/>
                <a:latin typeface="Azo Sans" panose="020B0603030303020204" pitchFamily="34" charset="0"/>
              </a:rPr>
              <a:t>arrée</a:t>
            </a:r>
            <a:r>
              <a:rPr lang="en-US" sz="500" b="0" i="0" dirty="0">
                <a:solidFill>
                  <a:srgbClr val="1B365D"/>
                </a:solidFill>
                <a:effectLst/>
                <a:latin typeface="Azo Sans" panose="020B0603030303020204" pitchFamily="34" charset="0"/>
              </a:rPr>
              <a:t> </a:t>
            </a:r>
            <a:r>
              <a:rPr lang="en-US" sz="500" dirty="0">
                <a:solidFill>
                  <a:srgbClr val="1B365D"/>
                </a:solidFill>
                <a:latin typeface="Azo Sans" panose="020B0603030303020204" pitchFamily="34" charset="0"/>
              </a:rPr>
              <a:t>Projection. Human Geography </a:t>
            </a:r>
            <a:r>
              <a:rPr lang="en-US" sz="500" dirty="0" err="1">
                <a:solidFill>
                  <a:srgbClr val="1B365D"/>
                </a:solidFill>
                <a:latin typeface="Azo Sans" panose="020B0603030303020204" pitchFamily="34" charset="0"/>
              </a:rPr>
              <a:t>Basemap</a:t>
            </a:r>
            <a:r>
              <a:rPr lang="en-US" sz="500" dirty="0">
                <a:solidFill>
                  <a:srgbClr val="1B365D"/>
                </a:solidFill>
                <a:latin typeface="Azo Sans" panose="020B0603030303020204" pitchFamily="34" charset="0"/>
              </a:rPr>
              <a:t> by ESRI.</a:t>
            </a:r>
          </a:p>
        </p:txBody>
      </p:sp>
      <p:sp>
        <p:nvSpPr>
          <p:cNvPr id="7" name="TextBox 6">
            <a:extLst>
              <a:ext uri="{FF2B5EF4-FFF2-40B4-BE49-F238E27FC236}">
                <a16:creationId xmlns:a16="http://schemas.microsoft.com/office/drawing/2014/main" id="{37FEBD56-47D3-70BE-5B7C-AF64AD549B8E}"/>
              </a:ext>
            </a:extLst>
          </p:cNvPr>
          <p:cNvSpPr txBox="1"/>
          <p:nvPr/>
        </p:nvSpPr>
        <p:spPr>
          <a:xfrm>
            <a:off x="7040880" y="6702552"/>
            <a:ext cx="4777740" cy="169277"/>
          </a:xfrm>
          <a:prstGeom prst="rect">
            <a:avLst/>
          </a:prstGeom>
          <a:noFill/>
        </p:spPr>
        <p:txBody>
          <a:bodyPr wrap="square" rtlCol="0" anchor="b">
            <a:spAutoFit/>
          </a:bodyPr>
          <a:lstStyle/>
          <a:p>
            <a:pPr algn="r"/>
            <a:r>
              <a:rPr lang="en-US" sz="500" dirty="0">
                <a:solidFill>
                  <a:srgbClr val="1B365D"/>
                </a:solidFill>
                <a:latin typeface="Azo Sans" panose="020B0603030303020204" pitchFamily="34" charset="0"/>
              </a:rPr>
              <a:t>Copyright © 2023 International Mission Board, Global Research</a:t>
            </a:r>
          </a:p>
        </p:txBody>
      </p:sp>
    </p:spTree>
    <p:extLst>
      <p:ext uri="{BB962C8B-B14F-4D97-AF65-F5344CB8AC3E}">
        <p14:creationId xmlns:p14="http://schemas.microsoft.com/office/powerpoint/2010/main" val="340791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3">
            <a:extLst>
              <a:ext uri="{28A0092B-C50C-407E-A947-70E740481C1C}">
                <a14:useLocalDpi xmlns:a14="http://schemas.microsoft.com/office/drawing/2010/main" val="0"/>
              </a:ext>
            </a:extLst>
          </a:blip>
          <a:srcRect/>
          <a:stretch/>
        </p:blipFill>
        <p:spPr>
          <a:xfrm>
            <a:off x="6" y="0"/>
            <a:ext cx="12191988" cy="6858000"/>
          </a:xfrm>
          <a:prstGeom prst="rect">
            <a:avLst/>
          </a:prstGeom>
        </p:spPr>
      </p:pic>
      <p:sp>
        <p:nvSpPr>
          <p:cNvPr id="9" name="Rectangle 8">
            <a:extLst>
              <a:ext uri="{FF2B5EF4-FFF2-40B4-BE49-F238E27FC236}">
                <a16:creationId xmlns:a16="http://schemas.microsoft.com/office/drawing/2014/main" id="{9413DDAB-DD6D-4F87-A31E-8515CA8E75A5}"/>
              </a:ext>
            </a:extLst>
          </p:cNvPr>
          <p:cNvSpPr/>
          <p:nvPr/>
        </p:nvSpPr>
        <p:spPr>
          <a:xfrm>
            <a:off x="0" y="6711696"/>
            <a:ext cx="12192000" cy="169277"/>
          </a:xfrm>
          <a:prstGeom prst="rect">
            <a:avLst/>
          </a:prstGeom>
          <a:solidFill>
            <a:srgbClr val="EAD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52600" y="5736848"/>
            <a:ext cx="8686800" cy="892552"/>
          </a:xfrm>
          <a:prstGeom prst="rect">
            <a:avLst/>
          </a:prstGeom>
          <a:noFill/>
        </p:spPr>
        <p:txBody>
          <a:bodyPr wrap="square" rtlCol="0">
            <a:spAutoFit/>
          </a:bodyPr>
          <a:lstStyle/>
          <a:p>
            <a:pPr algn="ctr"/>
            <a:r>
              <a:rPr lang="en-US" sz="1600" b="1" dirty="0">
                <a:solidFill>
                  <a:schemeClr val="bg1"/>
                </a:solidFill>
                <a:latin typeface="Azo Sans" panose="020B0603030303020204" pitchFamily="34" charset="0"/>
              </a:rPr>
              <a:t>GSEC Status 3</a:t>
            </a:r>
          </a:p>
          <a:p>
            <a:pPr algn="ctr"/>
            <a:r>
              <a:rPr lang="en-US" sz="1200" dirty="0">
                <a:solidFill>
                  <a:schemeClr val="bg1"/>
                </a:solidFill>
                <a:latin typeface="Azo Sans" panose="020B0603030303020204" pitchFamily="34" charset="0"/>
              </a:rPr>
              <a:t>Less than 2 percent evangelical. </a:t>
            </a:r>
          </a:p>
          <a:p>
            <a:pPr algn="ctr"/>
            <a:r>
              <a:rPr lang="en-US" sz="1200" dirty="0">
                <a:solidFill>
                  <a:schemeClr val="bg1"/>
                </a:solidFill>
                <a:latin typeface="Azo Sans" panose="020B0603030303020204" pitchFamily="34" charset="0"/>
              </a:rPr>
              <a:t>Dispersed or widespread church planting within the past two years.</a:t>
            </a:r>
          </a:p>
          <a:p>
            <a:pPr algn="ctr"/>
            <a:r>
              <a:rPr lang="en-US" sz="1200" dirty="0">
                <a:solidFill>
                  <a:schemeClr val="bg1"/>
                </a:solidFill>
                <a:latin typeface="Azo Sans" panose="020B0603030303020204" pitchFamily="34" charset="0"/>
              </a:rPr>
              <a:t>199 people groups with a combined population of 822,807,800 as of January 2023.</a:t>
            </a:r>
          </a:p>
        </p:txBody>
      </p:sp>
      <p:sp>
        <p:nvSpPr>
          <p:cNvPr id="5" name="TextBox 4"/>
          <p:cNvSpPr txBox="1"/>
          <p:nvPr/>
        </p:nvSpPr>
        <p:spPr>
          <a:xfrm>
            <a:off x="1828800" y="228600"/>
            <a:ext cx="8382000" cy="523220"/>
          </a:xfrm>
          <a:prstGeom prst="rect">
            <a:avLst/>
          </a:prstGeom>
          <a:noFill/>
        </p:spPr>
        <p:txBody>
          <a:bodyPr wrap="square" rtlCol="0">
            <a:spAutoFit/>
          </a:bodyPr>
          <a:lstStyle/>
          <a:p>
            <a:pPr algn="ctr"/>
            <a:r>
              <a:rPr lang="en-US" sz="2800" b="1" spc="100" dirty="0">
                <a:solidFill>
                  <a:schemeClr val="bg1"/>
                </a:solidFill>
                <a:latin typeface="Azo Sans" panose="020B0603030303020204" pitchFamily="34" charset="0"/>
              </a:rPr>
              <a:t>Global Status of Evangelical Christianity</a:t>
            </a:r>
          </a:p>
        </p:txBody>
      </p:sp>
      <p:pic>
        <p:nvPicPr>
          <p:cNvPr id="2" name="Picture 1">
            <a:extLst>
              <a:ext uri="{FF2B5EF4-FFF2-40B4-BE49-F238E27FC236}">
                <a16:creationId xmlns:a16="http://schemas.microsoft.com/office/drawing/2014/main" id="{C45363EB-5BFE-1D84-107F-12CA6A5CF20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15600" y="5900946"/>
            <a:ext cx="1176454" cy="588227"/>
          </a:xfrm>
          <a:prstGeom prst="rect">
            <a:avLst/>
          </a:prstGeom>
        </p:spPr>
      </p:pic>
      <p:sp>
        <p:nvSpPr>
          <p:cNvPr id="6" name="TextBox 5">
            <a:extLst>
              <a:ext uri="{FF2B5EF4-FFF2-40B4-BE49-F238E27FC236}">
                <a16:creationId xmlns:a16="http://schemas.microsoft.com/office/drawing/2014/main" id="{938A8C11-52F1-90C0-F4D4-C87A5E50B42B}"/>
              </a:ext>
            </a:extLst>
          </p:cNvPr>
          <p:cNvSpPr txBox="1"/>
          <p:nvPr/>
        </p:nvSpPr>
        <p:spPr>
          <a:xfrm>
            <a:off x="0" y="6702552"/>
            <a:ext cx="6035040" cy="169277"/>
          </a:xfrm>
          <a:prstGeom prst="rect">
            <a:avLst/>
          </a:prstGeom>
          <a:noFill/>
        </p:spPr>
        <p:txBody>
          <a:bodyPr wrap="square" rtlCol="0" anchor="b">
            <a:spAutoFit/>
          </a:bodyPr>
          <a:lstStyle/>
          <a:p>
            <a:pPr algn="ctr"/>
            <a:r>
              <a:rPr lang="en-US" sz="500" dirty="0">
                <a:solidFill>
                  <a:srgbClr val="1B365D"/>
                </a:solidFill>
                <a:latin typeface="Azo Sans" panose="020B0603030303020204" pitchFamily="34" charset="0"/>
              </a:rPr>
              <a:t>Each symbol represents a people group. GSEC values calculated by Global Research, IMB, January  2023. </a:t>
            </a:r>
            <a:r>
              <a:rPr lang="en-US" sz="500" b="0" i="0" dirty="0">
                <a:solidFill>
                  <a:srgbClr val="1B365D"/>
                </a:solidFill>
                <a:effectLst/>
                <a:latin typeface="Azo Sans" panose="020B0603030303020204" pitchFamily="34" charset="0"/>
              </a:rPr>
              <a:t>Plate </a:t>
            </a:r>
            <a:r>
              <a:rPr lang="en-US" sz="500" dirty="0" err="1">
                <a:solidFill>
                  <a:srgbClr val="1B365D"/>
                </a:solidFill>
                <a:latin typeface="Azo Sans" panose="020B0603030303020204" pitchFamily="34" charset="0"/>
              </a:rPr>
              <a:t>C</a:t>
            </a:r>
            <a:r>
              <a:rPr lang="en-US" sz="500" b="0" i="0" dirty="0" err="1">
                <a:solidFill>
                  <a:srgbClr val="1B365D"/>
                </a:solidFill>
                <a:effectLst/>
                <a:latin typeface="Azo Sans" panose="020B0603030303020204" pitchFamily="34" charset="0"/>
              </a:rPr>
              <a:t>arrée</a:t>
            </a:r>
            <a:r>
              <a:rPr lang="en-US" sz="500" b="0" i="0" dirty="0">
                <a:solidFill>
                  <a:srgbClr val="1B365D"/>
                </a:solidFill>
                <a:effectLst/>
                <a:latin typeface="Azo Sans" panose="020B0603030303020204" pitchFamily="34" charset="0"/>
              </a:rPr>
              <a:t> </a:t>
            </a:r>
            <a:r>
              <a:rPr lang="en-US" sz="500" dirty="0">
                <a:solidFill>
                  <a:srgbClr val="1B365D"/>
                </a:solidFill>
                <a:latin typeface="Azo Sans" panose="020B0603030303020204" pitchFamily="34" charset="0"/>
              </a:rPr>
              <a:t>Projection. Human Geography </a:t>
            </a:r>
            <a:r>
              <a:rPr lang="en-US" sz="500" dirty="0" err="1">
                <a:solidFill>
                  <a:srgbClr val="1B365D"/>
                </a:solidFill>
                <a:latin typeface="Azo Sans" panose="020B0603030303020204" pitchFamily="34" charset="0"/>
              </a:rPr>
              <a:t>Basemap</a:t>
            </a:r>
            <a:r>
              <a:rPr lang="en-US" sz="500" dirty="0">
                <a:solidFill>
                  <a:srgbClr val="1B365D"/>
                </a:solidFill>
                <a:latin typeface="Azo Sans" panose="020B0603030303020204" pitchFamily="34" charset="0"/>
              </a:rPr>
              <a:t> by ESRI.</a:t>
            </a:r>
          </a:p>
        </p:txBody>
      </p:sp>
      <p:sp>
        <p:nvSpPr>
          <p:cNvPr id="7" name="TextBox 6">
            <a:extLst>
              <a:ext uri="{FF2B5EF4-FFF2-40B4-BE49-F238E27FC236}">
                <a16:creationId xmlns:a16="http://schemas.microsoft.com/office/drawing/2014/main" id="{C17A8FDE-2CAF-5D36-1831-D855EAE121DC}"/>
              </a:ext>
            </a:extLst>
          </p:cNvPr>
          <p:cNvSpPr txBox="1"/>
          <p:nvPr/>
        </p:nvSpPr>
        <p:spPr>
          <a:xfrm>
            <a:off x="7040880" y="6702552"/>
            <a:ext cx="4777740" cy="169277"/>
          </a:xfrm>
          <a:prstGeom prst="rect">
            <a:avLst/>
          </a:prstGeom>
          <a:noFill/>
        </p:spPr>
        <p:txBody>
          <a:bodyPr wrap="square" rtlCol="0" anchor="b">
            <a:spAutoFit/>
          </a:bodyPr>
          <a:lstStyle/>
          <a:p>
            <a:pPr algn="r"/>
            <a:r>
              <a:rPr lang="en-US" sz="500" dirty="0">
                <a:solidFill>
                  <a:srgbClr val="1B365D"/>
                </a:solidFill>
                <a:latin typeface="Azo Sans" panose="020B0603030303020204" pitchFamily="34" charset="0"/>
              </a:rPr>
              <a:t>Copyright © 2023 International Mission Board, Global Research</a:t>
            </a:r>
          </a:p>
        </p:txBody>
      </p:sp>
    </p:spTree>
    <p:extLst>
      <p:ext uri="{BB962C8B-B14F-4D97-AF65-F5344CB8AC3E}">
        <p14:creationId xmlns:p14="http://schemas.microsoft.com/office/powerpoint/2010/main" val="289647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3">
            <a:extLst>
              <a:ext uri="{28A0092B-C50C-407E-A947-70E740481C1C}">
                <a14:useLocalDpi xmlns:a14="http://schemas.microsoft.com/office/drawing/2010/main" val="0"/>
              </a:ext>
            </a:extLst>
          </a:blip>
          <a:srcRect/>
          <a:stretch/>
        </p:blipFill>
        <p:spPr>
          <a:xfrm>
            <a:off x="6" y="0"/>
            <a:ext cx="12191988" cy="6858000"/>
          </a:xfrm>
          <a:prstGeom prst="rect">
            <a:avLst/>
          </a:prstGeom>
        </p:spPr>
      </p:pic>
      <p:sp>
        <p:nvSpPr>
          <p:cNvPr id="9" name="Rectangle 8">
            <a:extLst>
              <a:ext uri="{FF2B5EF4-FFF2-40B4-BE49-F238E27FC236}">
                <a16:creationId xmlns:a16="http://schemas.microsoft.com/office/drawing/2014/main" id="{9856C8EB-C316-41B5-B226-D90D99889C2E}"/>
              </a:ext>
            </a:extLst>
          </p:cNvPr>
          <p:cNvSpPr/>
          <p:nvPr/>
        </p:nvSpPr>
        <p:spPr>
          <a:xfrm>
            <a:off x="0" y="6711696"/>
            <a:ext cx="12192000" cy="169277"/>
          </a:xfrm>
          <a:prstGeom prst="rect">
            <a:avLst/>
          </a:prstGeom>
          <a:solidFill>
            <a:srgbClr val="EAD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52600" y="5733288"/>
            <a:ext cx="8686800" cy="707886"/>
          </a:xfrm>
          <a:prstGeom prst="rect">
            <a:avLst/>
          </a:prstGeom>
          <a:noFill/>
        </p:spPr>
        <p:txBody>
          <a:bodyPr wrap="square" rtlCol="0">
            <a:spAutoFit/>
          </a:bodyPr>
          <a:lstStyle/>
          <a:p>
            <a:pPr algn="ctr"/>
            <a:r>
              <a:rPr lang="en-US" sz="1600" b="1" dirty="0">
                <a:solidFill>
                  <a:schemeClr val="bg1"/>
                </a:solidFill>
                <a:latin typeface="Azo Sans" panose="020B0603030303020204" pitchFamily="34" charset="0"/>
              </a:rPr>
              <a:t>GSEC Status 4</a:t>
            </a:r>
          </a:p>
          <a:p>
            <a:pPr algn="ctr"/>
            <a:r>
              <a:rPr lang="en-US" sz="1200" dirty="0">
                <a:solidFill>
                  <a:schemeClr val="bg1"/>
                </a:solidFill>
                <a:latin typeface="Azo Sans" panose="020B0603030303020204" pitchFamily="34" charset="0"/>
              </a:rPr>
              <a:t>Greater than or equal to 2 percent evangelical. </a:t>
            </a:r>
          </a:p>
          <a:p>
            <a:pPr algn="ctr"/>
            <a:r>
              <a:rPr lang="en-US" sz="1200" dirty="0">
                <a:solidFill>
                  <a:schemeClr val="bg1"/>
                </a:solidFill>
                <a:latin typeface="Azo Sans" panose="020B0603030303020204" pitchFamily="34" charset="0"/>
              </a:rPr>
              <a:t>1,565 people groups with a combined population of  885,819,890 as of January 2023.</a:t>
            </a:r>
          </a:p>
        </p:txBody>
      </p:sp>
      <p:sp>
        <p:nvSpPr>
          <p:cNvPr id="5" name="TextBox 4"/>
          <p:cNvSpPr txBox="1"/>
          <p:nvPr/>
        </p:nvSpPr>
        <p:spPr>
          <a:xfrm>
            <a:off x="1828800" y="228600"/>
            <a:ext cx="8382000" cy="523220"/>
          </a:xfrm>
          <a:prstGeom prst="rect">
            <a:avLst/>
          </a:prstGeom>
          <a:noFill/>
        </p:spPr>
        <p:txBody>
          <a:bodyPr wrap="square" rtlCol="0">
            <a:spAutoFit/>
          </a:bodyPr>
          <a:lstStyle/>
          <a:p>
            <a:pPr algn="ctr"/>
            <a:r>
              <a:rPr lang="en-US" sz="2800" b="1" spc="100" dirty="0">
                <a:solidFill>
                  <a:schemeClr val="bg1"/>
                </a:solidFill>
                <a:latin typeface="Azo Sans" panose="020B0603030303020204" pitchFamily="34" charset="0"/>
              </a:rPr>
              <a:t>Global Status of Evangelical Christianity</a:t>
            </a:r>
          </a:p>
        </p:txBody>
      </p:sp>
      <p:pic>
        <p:nvPicPr>
          <p:cNvPr id="2" name="Picture 1">
            <a:extLst>
              <a:ext uri="{FF2B5EF4-FFF2-40B4-BE49-F238E27FC236}">
                <a16:creationId xmlns:a16="http://schemas.microsoft.com/office/drawing/2014/main" id="{EE5CC8B6-1C12-54EC-C986-3752A33C42A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15600" y="5900946"/>
            <a:ext cx="1176454" cy="588227"/>
          </a:xfrm>
          <a:prstGeom prst="rect">
            <a:avLst/>
          </a:prstGeom>
        </p:spPr>
      </p:pic>
      <p:sp>
        <p:nvSpPr>
          <p:cNvPr id="6" name="TextBox 5">
            <a:extLst>
              <a:ext uri="{FF2B5EF4-FFF2-40B4-BE49-F238E27FC236}">
                <a16:creationId xmlns:a16="http://schemas.microsoft.com/office/drawing/2014/main" id="{076F341F-8A09-F60B-D050-0901C0BD4CF3}"/>
              </a:ext>
            </a:extLst>
          </p:cNvPr>
          <p:cNvSpPr txBox="1"/>
          <p:nvPr/>
        </p:nvSpPr>
        <p:spPr>
          <a:xfrm>
            <a:off x="0" y="6702552"/>
            <a:ext cx="6035040" cy="169277"/>
          </a:xfrm>
          <a:prstGeom prst="rect">
            <a:avLst/>
          </a:prstGeom>
          <a:noFill/>
        </p:spPr>
        <p:txBody>
          <a:bodyPr wrap="square" rtlCol="0" anchor="b">
            <a:spAutoFit/>
          </a:bodyPr>
          <a:lstStyle/>
          <a:p>
            <a:pPr algn="ctr"/>
            <a:r>
              <a:rPr lang="en-US" sz="500" dirty="0">
                <a:solidFill>
                  <a:srgbClr val="1B365D"/>
                </a:solidFill>
                <a:latin typeface="Azo Sans" panose="020B0603030303020204" pitchFamily="34" charset="0"/>
              </a:rPr>
              <a:t>Each symbol represents a people group. GSEC values calculated by Global Research, IMB, January  2023. </a:t>
            </a:r>
            <a:r>
              <a:rPr lang="en-US" sz="500" b="0" i="0" dirty="0">
                <a:solidFill>
                  <a:srgbClr val="1B365D"/>
                </a:solidFill>
                <a:effectLst/>
                <a:latin typeface="Azo Sans" panose="020B0603030303020204" pitchFamily="34" charset="0"/>
              </a:rPr>
              <a:t>Plate </a:t>
            </a:r>
            <a:r>
              <a:rPr lang="en-US" sz="500" dirty="0" err="1">
                <a:solidFill>
                  <a:srgbClr val="1B365D"/>
                </a:solidFill>
                <a:latin typeface="Azo Sans" panose="020B0603030303020204" pitchFamily="34" charset="0"/>
              </a:rPr>
              <a:t>C</a:t>
            </a:r>
            <a:r>
              <a:rPr lang="en-US" sz="500" b="0" i="0" dirty="0" err="1">
                <a:solidFill>
                  <a:srgbClr val="1B365D"/>
                </a:solidFill>
                <a:effectLst/>
                <a:latin typeface="Azo Sans" panose="020B0603030303020204" pitchFamily="34" charset="0"/>
              </a:rPr>
              <a:t>arrée</a:t>
            </a:r>
            <a:r>
              <a:rPr lang="en-US" sz="500" b="0" i="0" dirty="0">
                <a:solidFill>
                  <a:srgbClr val="1B365D"/>
                </a:solidFill>
                <a:effectLst/>
                <a:latin typeface="Azo Sans" panose="020B0603030303020204" pitchFamily="34" charset="0"/>
              </a:rPr>
              <a:t> </a:t>
            </a:r>
            <a:r>
              <a:rPr lang="en-US" sz="500" dirty="0">
                <a:solidFill>
                  <a:srgbClr val="1B365D"/>
                </a:solidFill>
                <a:latin typeface="Azo Sans" panose="020B0603030303020204" pitchFamily="34" charset="0"/>
              </a:rPr>
              <a:t>Projection. Human Geography </a:t>
            </a:r>
            <a:r>
              <a:rPr lang="en-US" sz="500" dirty="0" err="1">
                <a:solidFill>
                  <a:srgbClr val="1B365D"/>
                </a:solidFill>
                <a:latin typeface="Azo Sans" panose="020B0603030303020204" pitchFamily="34" charset="0"/>
              </a:rPr>
              <a:t>Basemap</a:t>
            </a:r>
            <a:r>
              <a:rPr lang="en-US" sz="500" dirty="0">
                <a:solidFill>
                  <a:srgbClr val="1B365D"/>
                </a:solidFill>
                <a:latin typeface="Azo Sans" panose="020B0603030303020204" pitchFamily="34" charset="0"/>
              </a:rPr>
              <a:t> by ESRI.</a:t>
            </a:r>
          </a:p>
        </p:txBody>
      </p:sp>
      <p:sp>
        <p:nvSpPr>
          <p:cNvPr id="7" name="TextBox 6">
            <a:extLst>
              <a:ext uri="{FF2B5EF4-FFF2-40B4-BE49-F238E27FC236}">
                <a16:creationId xmlns:a16="http://schemas.microsoft.com/office/drawing/2014/main" id="{6F669D9F-E94F-256D-8363-1EA6082D11A4}"/>
              </a:ext>
            </a:extLst>
          </p:cNvPr>
          <p:cNvSpPr txBox="1"/>
          <p:nvPr/>
        </p:nvSpPr>
        <p:spPr>
          <a:xfrm>
            <a:off x="7040880" y="6702552"/>
            <a:ext cx="4777740" cy="169277"/>
          </a:xfrm>
          <a:prstGeom prst="rect">
            <a:avLst/>
          </a:prstGeom>
          <a:noFill/>
        </p:spPr>
        <p:txBody>
          <a:bodyPr wrap="square" rtlCol="0" anchor="b">
            <a:spAutoFit/>
          </a:bodyPr>
          <a:lstStyle/>
          <a:p>
            <a:pPr algn="r"/>
            <a:r>
              <a:rPr lang="en-US" sz="500" dirty="0">
                <a:solidFill>
                  <a:srgbClr val="1B365D"/>
                </a:solidFill>
                <a:latin typeface="Azo Sans" panose="020B0603030303020204" pitchFamily="34" charset="0"/>
              </a:rPr>
              <a:t>Copyright © 2023 International Mission Board, Global Research</a:t>
            </a:r>
          </a:p>
        </p:txBody>
      </p:sp>
    </p:spTree>
    <p:extLst>
      <p:ext uri="{BB962C8B-B14F-4D97-AF65-F5344CB8AC3E}">
        <p14:creationId xmlns:p14="http://schemas.microsoft.com/office/powerpoint/2010/main" val="322797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3">
            <a:extLst>
              <a:ext uri="{28A0092B-C50C-407E-A947-70E740481C1C}">
                <a14:useLocalDpi xmlns:a14="http://schemas.microsoft.com/office/drawing/2010/main" val="0"/>
              </a:ext>
            </a:extLst>
          </a:blip>
          <a:srcRect/>
          <a:stretch/>
        </p:blipFill>
        <p:spPr>
          <a:xfrm>
            <a:off x="6" y="0"/>
            <a:ext cx="12191988" cy="6858000"/>
          </a:xfrm>
          <a:prstGeom prst="rect">
            <a:avLst/>
          </a:prstGeom>
        </p:spPr>
      </p:pic>
      <p:sp>
        <p:nvSpPr>
          <p:cNvPr id="9" name="Rectangle 8">
            <a:extLst>
              <a:ext uri="{FF2B5EF4-FFF2-40B4-BE49-F238E27FC236}">
                <a16:creationId xmlns:a16="http://schemas.microsoft.com/office/drawing/2014/main" id="{442EF266-F8BF-45C0-80C3-1C7DF5EE67E7}"/>
              </a:ext>
            </a:extLst>
          </p:cNvPr>
          <p:cNvSpPr/>
          <p:nvPr/>
        </p:nvSpPr>
        <p:spPr>
          <a:xfrm>
            <a:off x="0" y="6711696"/>
            <a:ext cx="12192000" cy="169277"/>
          </a:xfrm>
          <a:prstGeom prst="rect">
            <a:avLst/>
          </a:prstGeom>
          <a:solidFill>
            <a:srgbClr val="EAD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52600" y="5733288"/>
            <a:ext cx="8686800" cy="707886"/>
          </a:xfrm>
          <a:prstGeom prst="rect">
            <a:avLst/>
          </a:prstGeom>
          <a:noFill/>
        </p:spPr>
        <p:txBody>
          <a:bodyPr wrap="square" rtlCol="0">
            <a:spAutoFit/>
          </a:bodyPr>
          <a:lstStyle/>
          <a:p>
            <a:pPr algn="ctr"/>
            <a:r>
              <a:rPr lang="en-US" sz="1600" b="1" dirty="0">
                <a:solidFill>
                  <a:schemeClr val="bg1"/>
                </a:solidFill>
                <a:latin typeface="Azo Sans" panose="020B0603030303020204" pitchFamily="34" charset="0"/>
              </a:rPr>
              <a:t>GSEC Status 5</a:t>
            </a:r>
          </a:p>
          <a:p>
            <a:pPr algn="ctr"/>
            <a:r>
              <a:rPr lang="en-US" sz="1200" dirty="0">
                <a:solidFill>
                  <a:schemeClr val="bg1"/>
                </a:solidFill>
                <a:latin typeface="Azo Sans" panose="020B0603030303020204" pitchFamily="34" charset="0"/>
              </a:rPr>
              <a:t>Greater than or equal to 5 percent evangelical. </a:t>
            </a:r>
          </a:p>
          <a:p>
            <a:pPr algn="ctr"/>
            <a:r>
              <a:rPr lang="en-US" sz="1200" dirty="0">
                <a:solidFill>
                  <a:schemeClr val="bg1"/>
                </a:solidFill>
                <a:latin typeface="Azo Sans" panose="020B0603030303020204" pitchFamily="34" charset="0"/>
              </a:rPr>
              <a:t>1,437 people groups with a combined population of  1,808,425,745 as of January 2023.</a:t>
            </a:r>
          </a:p>
        </p:txBody>
      </p:sp>
      <p:sp>
        <p:nvSpPr>
          <p:cNvPr id="5" name="TextBox 4"/>
          <p:cNvSpPr txBox="1"/>
          <p:nvPr/>
        </p:nvSpPr>
        <p:spPr>
          <a:xfrm>
            <a:off x="1828800" y="228600"/>
            <a:ext cx="8382000" cy="523220"/>
          </a:xfrm>
          <a:prstGeom prst="rect">
            <a:avLst/>
          </a:prstGeom>
          <a:noFill/>
        </p:spPr>
        <p:txBody>
          <a:bodyPr wrap="square" rtlCol="0">
            <a:spAutoFit/>
          </a:bodyPr>
          <a:lstStyle/>
          <a:p>
            <a:pPr algn="ctr"/>
            <a:r>
              <a:rPr lang="en-US" sz="2800" b="1" spc="100" dirty="0">
                <a:solidFill>
                  <a:schemeClr val="bg1"/>
                </a:solidFill>
                <a:latin typeface="Azo Sans" panose="020B0603030303020204" pitchFamily="34" charset="0"/>
              </a:rPr>
              <a:t>Global Status of Evangelical Christianity</a:t>
            </a:r>
          </a:p>
        </p:txBody>
      </p:sp>
      <p:pic>
        <p:nvPicPr>
          <p:cNvPr id="2" name="Picture 1">
            <a:extLst>
              <a:ext uri="{FF2B5EF4-FFF2-40B4-BE49-F238E27FC236}">
                <a16:creationId xmlns:a16="http://schemas.microsoft.com/office/drawing/2014/main" id="{EE137FC6-CFB0-7792-5099-EFD4FCBC8AB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15600" y="5900946"/>
            <a:ext cx="1176454" cy="588227"/>
          </a:xfrm>
          <a:prstGeom prst="rect">
            <a:avLst/>
          </a:prstGeom>
        </p:spPr>
      </p:pic>
      <p:sp>
        <p:nvSpPr>
          <p:cNvPr id="6" name="TextBox 5">
            <a:extLst>
              <a:ext uri="{FF2B5EF4-FFF2-40B4-BE49-F238E27FC236}">
                <a16:creationId xmlns:a16="http://schemas.microsoft.com/office/drawing/2014/main" id="{1666BE48-0FBE-8355-E8A0-4D0C81181DCC}"/>
              </a:ext>
            </a:extLst>
          </p:cNvPr>
          <p:cNvSpPr txBox="1"/>
          <p:nvPr/>
        </p:nvSpPr>
        <p:spPr>
          <a:xfrm>
            <a:off x="0" y="6702552"/>
            <a:ext cx="6035040" cy="169277"/>
          </a:xfrm>
          <a:prstGeom prst="rect">
            <a:avLst/>
          </a:prstGeom>
          <a:noFill/>
        </p:spPr>
        <p:txBody>
          <a:bodyPr wrap="square" rtlCol="0" anchor="b">
            <a:spAutoFit/>
          </a:bodyPr>
          <a:lstStyle/>
          <a:p>
            <a:pPr algn="ctr"/>
            <a:r>
              <a:rPr lang="en-US" sz="500" dirty="0">
                <a:solidFill>
                  <a:srgbClr val="1B365D"/>
                </a:solidFill>
                <a:latin typeface="Azo Sans" panose="020B0603030303020204" pitchFamily="34" charset="0"/>
              </a:rPr>
              <a:t>Each symbol represents a people group. GSEC values calculated by Global Research, IMB, January  2023. </a:t>
            </a:r>
            <a:r>
              <a:rPr lang="en-US" sz="500" b="0" i="0" dirty="0">
                <a:solidFill>
                  <a:srgbClr val="1B365D"/>
                </a:solidFill>
                <a:effectLst/>
                <a:latin typeface="Azo Sans" panose="020B0603030303020204" pitchFamily="34" charset="0"/>
              </a:rPr>
              <a:t>Plate </a:t>
            </a:r>
            <a:r>
              <a:rPr lang="en-US" sz="500" dirty="0" err="1">
                <a:solidFill>
                  <a:srgbClr val="1B365D"/>
                </a:solidFill>
                <a:latin typeface="Azo Sans" panose="020B0603030303020204" pitchFamily="34" charset="0"/>
              </a:rPr>
              <a:t>C</a:t>
            </a:r>
            <a:r>
              <a:rPr lang="en-US" sz="500" b="0" i="0" dirty="0" err="1">
                <a:solidFill>
                  <a:srgbClr val="1B365D"/>
                </a:solidFill>
                <a:effectLst/>
                <a:latin typeface="Azo Sans" panose="020B0603030303020204" pitchFamily="34" charset="0"/>
              </a:rPr>
              <a:t>arrée</a:t>
            </a:r>
            <a:r>
              <a:rPr lang="en-US" sz="500" b="0" i="0" dirty="0">
                <a:solidFill>
                  <a:srgbClr val="1B365D"/>
                </a:solidFill>
                <a:effectLst/>
                <a:latin typeface="Azo Sans" panose="020B0603030303020204" pitchFamily="34" charset="0"/>
              </a:rPr>
              <a:t> </a:t>
            </a:r>
            <a:r>
              <a:rPr lang="en-US" sz="500" dirty="0">
                <a:solidFill>
                  <a:srgbClr val="1B365D"/>
                </a:solidFill>
                <a:latin typeface="Azo Sans" panose="020B0603030303020204" pitchFamily="34" charset="0"/>
              </a:rPr>
              <a:t>Projection. Human Geography </a:t>
            </a:r>
            <a:r>
              <a:rPr lang="en-US" sz="500" dirty="0" err="1">
                <a:solidFill>
                  <a:srgbClr val="1B365D"/>
                </a:solidFill>
                <a:latin typeface="Azo Sans" panose="020B0603030303020204" pitchFamily="34" charset="0"/>
              </a:rPr>
              <a:t>Basemap</a:t>
            </a:r>
            <a:r>
              <a:rPr lang="en-US" sz="500" dirty="0">
                <a:solidFill>
                  <a:srgbClr val="1B365D"/>
                </a:solidFill>
                <a:latin typeface="Azo Sans" panose="020B0603030303020204" pitchFamily="34" charset="0"/>
              </a:rPr>
              <a:t> by ESRI.</a:t>
            </a:r>
          </a:p>
        </p:txBody>
      </p:sp>
      <p:sp>
        <p:nvSpPr>
          <p:cNvPr id="7" name="TextBox 6">
            <a:extLst>
              <a:ext uri="{FF2B5EF4-FFF2-40B4-BE49-F238E27FC236}">
                <a16:creationId xmlns:a16="http://schemas.microsoft.com/office/drawing/2014/main" id="{2A2D5151-2B32-610C-FC14-14181A46B6DE}"/>
              </a:ext>
            </a:extLst>
          </p:cNvPr>
          <p:cNvSpPr txBox="1"/>
          <p:nvPr/>
        </p:nvSpPr>
        <p:spPr>
          <a:xfrm>
            <a:off x="7040880" y="6702552"/>
            <a:ext cx="4777740" cy="169277"/>
          </a:xfrm>
          <a:prstGeom prst="rect">
            <a:avLst/>
          </a:prstGeom>
          <a:noFill/>
        </p:spPr>
        <p:txBody>
          <a:bodyPr wrap="square" rtlCol="0" anchor="b">
            <a:spAutoFit/>
          </a:bodyPr>
          <a:lstStyle/>
          <a:p>
            <a:pPr algn="r"/>
            <a:r>
              <a:rPr lang="en-US" sz="500" dirty="0">
                <a:solidFill>
                  <a:srgbClr val="1B365D"/>
                </a:solidFill>
                <a:latin typeface="Azo Sans" panose="020B0603030303020204" pitchFamily="34" charset="0"/>
              </a:rPr>
              <a:t>Copyright © 2023 International Mission Board, Global Research</a:t>
            </a:r>
          </a:p>
        </p:txBody>
      </p:sp>
    </p:spTree>
    <p:extLst>
      <p:ext uri="{BB962C8B-B14F-4D97-AF65-F5344CB8AC3E}">
        <p14:creationId xmlns:p14="http://schemas.microsoft.com/office/powerpoint/2010/main" val="175176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ct:contentTypeSchema xmlns:ct="http://schemas.microsoft.com/office/2006/metadata/contentType" xmlns:ma="http://schemas.microsoft.com/office/2006/metadata/properties/metaAttributes" ct:_="" ma:_="" ma:contentTypeName="Document" ma:contentTypeID="0x0101004149135C0107034181DD72EA8A402B47" ma:contentTypeVersion="1" ma:contentTypeDescription="Create a new document." ma:contentTypeScope="" ma:versionID="2cc93b3f75c2ca1655c81910ffb11d2e">
  <xsd:schema xmlns:xsd="http://www.w3.org/2001/XMLSchema" xmlns:p="http://schemas.microsoft.com/office/2006/metadata/properties" xmlns:ns1="http://schemas.microsoft.com/sharepoint/v3" targetNamespace="http://schemas.microsoft.com/office/2006/metadata/properties" ma:root="true" ma:fieldsID="cea3d0222cc48e78637d781e16be94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mso-contentType ?>
<FormTemplates xmlns="http://schemas.microsoft.com/sharepoint/v3/contenttype/forms">
  <Display>DocumentLibraryForm</Display>
  <Edit>DocumentLibraryForm</Edit>
  <New>DocumentLibraryForm</New>
</FormTemplates>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6B40CA01-EA06-45DE-A0B6-7A7BFF5D62A7}">
  <ds:schemaRefs>
    <ds:schemaRef ds:uri="ESRI.ArcGIS.Mapping.OfficeIntegration.PowerPointInfo"/>
  </ds:schemaRefs>
</ds:datastoreItem>
</file>

<file path=customXml/itemProps10.xml><?xml version="1.0" encoding="utf-8"?>
<ds:datastoreItem xmlns:ds="http://schemas.openxmlformats.org/officeDocument/2006/customXml" ds:itemID="{7EDD1A21-090A-4956-B30E-9F08F43098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A24808B-E125-4E29-B173-6F99D6806FBF}">
  <ds:schemaRefs>
    <ds:schemaRef ds:uri="ESRI.ArcGIS.Mapping.OfficeIntegration.PowerPointInfo"/>
  </ds:schemaRefs>
</ds:datastoreItem>
</file>

<file path=customXml/itemProps3.xml><?xml version="1.0" encoding="utf-8"?>
<ds:datastoreItem xmlns:ds="http://schemas.openxmlformats.org/officeDocument/2006/customXml" ds:itemID="{4D63E7BF-763D-4934-A09B-5AD30C47527F}">
  <ds:schemaRefs>
    <ds:schemaRef ds:uri="ESRI.ArcGIS.Mapping.OfficeIntegration.PowerPointInfo"/>
  </ds:schemaRefs>
</ds:datastoreItem>
</file>

<file path=customXml/itemProps4.xml><?xml version="1.0" encoding="utf-8"?>
<ds:datastoreItem xmlns:ds="http://schemas.openxmlformats.org/officeDocument/2006/customXml" ds:itemID="{752F5158-BAAB-415B-B249-82A7DA5A1641}">
  <ds:schemaRefs>
    <ds:schemaRef ds:uri="http://schemas.microsoft.com/office/2006/documentManagement/types"/>
    <ds:schemaRef ds:uri="http://purl.org/dc/terms/"/>
    <ds:schemaRef ds:uri="http://purl.org/dc/dcmitype/"/>
    <ds:schemaRef ds:uri="http://schemas.microsoft.com/office/2006/metadata/properties"/>
    <ds:schemaRef ds:uri="http://www.w3.org/XML/1998/namespace"/>
    <ds:schemaRef ds:uri="http://purl.org/dc/elements/1.1/"/>
    <ds:schemaRef ds:uri="http://schemas.openxmlformats.org/package/2006/metadata/core-properties"/>
    <ds:schemaRef ds:uri="http://schemas.microsoft.com/sharepoint/v3"/>
  </ds:schemaRefs>
</ds:datastoreItem>
</file>

<file path=customXml/itemProps5.xml><?xml version="1.0" encoding="utf-8"?>
<ds:datastoreItem xmlns:ds="http://schemas.openxmlformats.org/officeDocument/2006/customXml" ds:itemID="{E56714E2-7E8E-49E1-A244-DFD0CA0295EE}">
  <ds:schemaRefs>
    <ds:schemaRef ds:uri="ESRI.ArcGIS.Mapping.OfficeIntegration.PowerPointInfo"/>
  </ds:schemaRefs>
</ds:datastoreItem>
</file>

<file path=customXml/itemProps6.xml><?xml version="1.0" encoding="utf-8"?>
<ds:datastoreItem xmlns:ds="http://schemas.openxmlformats.org/officeDocument/2006/customXml" ds:itemID="{2E932408-5213-4004-8A31-ED2790F73693}">
  <ds:schemaRefs>
    <ds:schemaRef ds:uri="ESRI.ArcGIS.Mapping.OfficeIntegration.PowerPointInfo"/>
  </ds:schemaRefs>
</ds:datastoreItem>
</file>

<file path=customXml/itemProps7.xml><?xml version="1.0" encoding="utf-8"?>
<ds:datastoreItem xmlns:ds="http://schemas.openxmlformats.org/officeDocument/2006/customXml" ds:itemID="{23D3ABE2-4A54-4668-BAF5-DA4B915005FE}">
  <ds:schemaRefs>
    <ds:schemaRef ds:uri="ESRI.ArcGIS.Mapping.OfficeIntegration.PowerPointInfo"/>
  </ds:schemaRefs>
</ds:datastoreItem>
</file>

<file path=customXml/itemProps8.xml><?xml version="1.0" encoding="utf-8"?>
<ds:datastoreItem xmlns:ds="http://schemas.openxmlformats.org/officeDocument/2006/customXml" ds:itemID="{013E90B1-F99A-437F-9A5D-39D001A3FF9F}">
  <ds:schemaRefs>
    <ds:schemaRef ds:uri="http://schemas.microsoft.com/sharepoint/v3/contenttype/forms"/>
  </ds:schemaRefs>
</ds:datastoreItem>
</file>

<file path=customXml/itemProps9.xml><?xml version="1.0" encoding="utf-8"?>
<ds:datastoreItem xmlns:ds="http://schemas.openxmlformats.org/officeDocument/2006/customXml" ds:itemID="{22E13ED2-1C1E-476A-8E5F-F35331559E6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2972</TotalTime>
  <Words>1306</Words>
  <Application>Microsoft Office PowerPoint</Application>
  <PresentationFormat>Widescreen</PresentationFormat>
  <Paragraphs>104</Paragraphs>
  <Slides>12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Azo Sans</vt:lpstr>
      <vt:lpstr>Calibri</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Status of Evangelical Christianity - PowerPoint</dc:title>
  <dc:creator>jcourson</dc:creator>
  <cp:lastModifiedBy>Courson, Jim</cp:lastModifiedBy>
  <cp:revision>152</cp:revision>
  <cp:lastPrinted>2017-01-04T19:56:00Z</cp:lastPrinted>
  <dcterms:created xsi:type="dcterms:W3CDTF">2011-12-07T12:35:55Z</dcterms:created>
  <dcterms:modified xsi:type="dcterms:W3CDTF">2023-01-17T15:55:55Z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0x0101004149135C0107034181DD72EA8A402B47</vt:lpwstr>
  </property>
</Properties>
</file>