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1"/>
  </p:sldMasterIdLst>
  <p:notesMasterIdLst>
    <p:notesMasterId r:id="rId24"/>
  </p:notesMasterIdLst>
  <p:sldIdLst>
    <p:sldId id="258" r:id="rId12"/>
    <p:sldId id="285" r:id="rId13"/>
    <p:sldId id="282" r:id="rId14"/>
    <p:sldId id="270" r:id="rId15"/>
    <p:sldId id="271" r:id="rId16"/>
    <p:sldId id="265" r:id="rId17"/>
    <p:sldId id="264" r:id="rId18"/>
    <p:sldId id="272" r:id="rId19"/>
    <p:sldId id="273" r:id="rId20"/>
    <p:sldId id="274" r:id="rId21"/>
    <p:sldId id="275" r:id="rId22"/>
    <p:sldId id="286" r:id="rId2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8040"/>
    <a:srgbClr val="00AC93"/>
    <a:srgbClr val="F16622"/>
    <a:srgbClr val="A31E24"/>
    <a:srgbClr val="1B365D"/>
    <a:srgbClr val="007161"/>
    <a:srgbClr val="009681"/>
    <a:srgbClr val="99D5CD"/>
    <a:srgbClr val="F3D54E"/>
    <a:srgbClr val="ED4C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2DB05E-8B6E-4D51-A452-64DCEAB59DC8}" v="58" dt="2023-01-17T15:55:44.3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73" autoAdjust="0"/>
  </p:normalViewPr>
  <p:slideViewPr>
    <p:cSldViewPr>
      <p:cViewPr varScale="1">
        <p:scale>
          <a:sx n="143" d="100"/>
          <a:sy n="143" d="100"/>
        </p:scale>
        <p:origin x="216" y="120"/>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ableStyles" Target="tableStyles.xml"/><Relationship Id="rId10" Type="http://schemas.openxmlformats.org/officeDocument/2006/relationships/customXml" Target="../customXml/item10.xml"/><Relationship Id="rId19" Type="http://schemas.openxmlformats.org/officeDocument/2006/relationships/slide" Target="slides/slide8.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urson, Jim" userId="b53773d6-f189-4928-b874-56d7b7c839e0" providerId="ADAL" clId="{8D2DB05E-8B6E-4D51-A452-64DCEAB59DC8}"/>
    <pc:docChg chg="undo custSel addSld delSld modSld modMainMaster">
      <pc:chgData name="Courson, Jim" userId="b53773d6-f189-4928-b874-56d7b7c839e0" providerId="ADAL" clId="{8D2DB05E-8B6E-4D51-A452-64DCEAB59DC8}" dt="2023-01-17T15:55:50.856" v="1255" actId="478"/>
      <pc:docMkLst>
        <pc:docMk/>
      </pc:docMkLst>
      <pc:sldChg chg="addSp delSp modSp mod">
        <pc:chgData name="Courson, Jim" userId="b53773d6-f189-4928-b874-56d7b7c839e0" providerId="ADAL" clId="{8D2DB05E-8B6E-4D51-A452-64DCEAB59DC8}" dt="2023-01-17T15:05:21.623" v="1112" actId="2711"/>
        <pc:sldMkLst>
          <pc:docMk/>
          <pc:sldMk cId="2103301241" sldId="258"/>
        </pc:sldMkLst>
        <pc:spChg chg="del">
          <ac:chgData name="Courson, Jim" userId="b53773d6-f189-4928-b874-56d7b7c839e0" providerId="ADAL" clId="{8D2DB05E-8B6E-4D51-A452-64DCEAB59DC8}" dt="2023-01-17T15:03:58.724" v="1105" actId="478"/>
          <ac:spMkLst>
            <pc:docMk/>
            <pc:sldMk cId="2103301241" sldId="258"/>
            <ac:spMk id="2" creationId="{3420B232-6675-9C47-A354-E2527B68FAE4}"/>
          </ac:spMkLst>
        </pc:spChg>
        <pc:spChg chg="add del mod">
          <ac:chgData name="Courson, Jim" userId="b53773d6-f189-4928-b874-56d7b7c839e0" providerId="ADAL" clId="{8D2DB05E-8B6E-4D51-A452-64DCEAB59DC8}" dt="2023-01-17T15:03:55.791" v="1104" actId="478"/>
          <ac:spMkLst>
            <pc:docMk/>
            <pc:sldMk cId="2103301241" sldId="258"/>
            <ac:spMk id="3" creationId="{4B6A2E6F-3467-A442-9EFC-CE1B10EDF538}"/>
          </ac:spMkLst>
        </pc:spChg>
        <pc:spChg chg="del">
          <ac:chgData name="Courson, Jim" userId="b53773d6-f189-4928-b874-56d7b7c839e0" providerId="ADAL" clId="{8D2DB05E-8B6E-4D51-A452-64DCEAB59DC8}" dt="2023-01-17T15:04:14.967" v="1107" actId="478"/>
          <ac:spMkLst>
            <pc:docMk/>
            <pc:sldMk cId="2103301241" sldId="258"/>
            <ac:spMk id="4" creationId="{C5419794-1C98-29FF-630F-3DF1F20E8C54}"/>
          </ac:spMkLst>
        </pc:spChg>
        <pc:spChg chg="add mod">
          <ac:chgData name="Courson, Jim" userId="b53773d6-f189-4928-b874-56d7b7c839e0" providerId="ADAL" clId="{8D2DB05E-8B6E-4D51-A452-64DCEAB59DC8}" dt="2023-01-17T15:03:46.618" v="1100" actId="21"/>
          <ac:spMkLst>
            <pc:docMk/>
            <pc:sldMk cId="2103301241" sldId="258"/>
            <ac:spMk id="5" creationId="{DBE170BE-3FF8-0E86-161E-79DF9AB1CEA4}"/>
          </ac:spMkLst>
        </pc:spChg>
        <pc:spChg chg="add mod">
          <ac:chgData name="Courson, Jim" userId="b53773d6-f189-4928-b874-56d7b7c839e0" providerId="ADAL" clId="{8D2DB05E-8B6E-4D51-A452-64DCEAB59DC8}" dt="2023-01-17T15:05:11.739" v="1111" actId="2711"/>
          <ac:spMkLst>
            <pc:docMk/>
            <pc:sldMk cId="2103301241" sldId="258"/>
            <ac:spMk id="6" creationId="{FC934C96-F0CB-42F6-2B22-A29AC341D775}"/>
          </ac:spMkLst>
        </pc:spChg>
        <pc:spChg chg="add mod">
          <ac:chgData name="Courson, Jim" userId="b53773d6-f189-4928-b874-56d7b7c839e0" providerId="ADAL" clId="{8D2DB05E-8B6E-4D51-A452-64DCEAB59DC8}" dt="2023-01-17T15:05:21.623" v="1112" actId="2711"/>
          <ac:spMkLst>
            <pc:docMk/>
            <pc:sldMk cId="2103301241" sldId="258"/>
            <ac:spMk id="7" creationId="{7CC207A4-B593-63A9-44D1-B3368E46E0FF}"/>
          </ac:spMkLst>
        </pc:spChg>
      </pc:sldChg>
      <pc:sldChg chg="addSp delSp modSp mod modNotes modNotesTx">
        <pc:chgData name="Courson, Jim" userId="b53773d6-f189-4928-b874-56d7b7c839e0" providerId="ADAL" clId="{8D2DB05E-8B6E-4D51-A452-64DCEAB59DC8}" dt="2023-01-17T15:39:14.405" v="1245"/>
        <pc:sldMkLst>
          <pc:docMk/>
          <pc:sldMk cId="2896474485" sldId="264"/>
        </pc:sldMkLst>
        <pc:spChg chg="mod">
          <ac:chgData name="Courson, Jim" userId="b53773d6-f189-4928-b874-56d7b7c839e0" providerId="ADAL" clId="{8D2DB05E-8B6E-4D51-A452-64DCEAB59DC8}" dt="2023-01-17T15:14:13.106" v="1169" actId="2711"/>
          <ac:spMkLst>
            <pc:docMk/>
            <pc:sldMk cId="2896474485" sldId="264"/>
            <ac:spMk id="3" creationId="{00000000-0000-0000-0000-000000000000}"/>
          </ac:spMkLst>
        </pc:spChg>
        <pc:spChg chg="mod">
          <ac:chgData name="Courson, Jim" userId="b53773d6-f189-4928-b874-56d7b7c839e0" providerId="ADAL" clId="{8D2DB05E-8B6E-4D51-A452-64DCEAB59DC8}" dt="2023-01-17T15:12:37.120" v="1157" actId="2711"/>
          <ac:spMkLst>
            <pc:docMk/>
            <pc:sldMk cId="2896474485" sldId="264"/>
            <ac:spMk id="5" creationId="{00000000-0000-0000-0000-000000000000}"/>
          </ac:spMkLst>
        </pc:spChg>
        <pc:spChg chg="add mod">
          <ac:chgData name="Courson, Jim" userId="b53773d6-f189-4928-b874-56d7b7c839e0" providerId="ADAL" clId="{8D2DB05E-8B6E-4D51-A452-64DCEAB59DC8}" dt="2023-01-17T15:39:14.405" v="1245"/>
          <ac:spMkLst>
            <pc:docMk/>
            <pc:sldMk cId="2896474485" sldId="264"/>
            <ac:spMk id="6" creationId="{938A8C11-52F1-90C0-F4D4-C87A5E50B42B}"/>
          </ac:spMkLst>
        </pc:spChg>
        <pc:spChg chg="add mod">
          <ac:chgData name="Courson, Jim" userId="b53773d6-f189-4928-b874-56d7b7c839e0" providerId="ADAL" clId="{8D2DB05E-8B6E-4D51-A452-64DCEAB59DC8}" dt="2023-01-17T15:39:14.405" v="1245"/>
          <ac:spMkLst>
            <pc:docMk/>
            <pc:sldMk cId="2896474485" sldId="264"/>
            <ac:spMk id="7" creationId="{C17A8FDE-2CAF-5D36-1831-D855EAE121DC}"/>
          </ac:spMkLst>
        </pc:spChg>
        <pc:spChg chg="del mod">
          <ac:chgData name="Courson, Jim" userId="b53773d6-f189-4928-b874-56d7b7c839e0" providerId="ADAL" clId="{8D2DB05E-8B6E-4D51-A452-64DCEAB59DC8}" dt="2023-01-17T15:37:13.684" v="1190" actId="478"/>
          <ac:spMkLst>
            <pc:docMk/>
            <pc:sldMk cId="2896474485" sldId="264"/>
            <ac:spMk id="10" creationId="{4BA5F109-61FD-4324-A280-BAEEB6BFC716}"/>
          </ac:spMkLst>
        </pc:spChg>
        <pc:spChg chg="del mod">
          <ac:chgData name="Courson, Jim" userId="b53773d6-f189-4928-b874-56d7b7c839e0" providerId="ADAL" clId="{8D2DB05E-8B6E-4D51-A452-64DCEAB59DC8}" dt="2023-01-17T15:37:15.188" v="1191" actId="478"/>
          <ac:spMkLst>
            <pc:docMk/>
            <pc:sldMk cId="2896474485" sldId="264"/>
            <ac:spMk id="11" creationId="{8DEE5D73-458B-4B4C-B389-E737C079D22B}"/>
          </ac:spMkLst>
        </pc:spChg>
        <pc:picChg chg="add mod">
          <ac:chgData name="Courson, Jim" userId="b53773d6-f189-4928-b874-56d7b7c839e0" providerId="ADAL" clId="{8D2DB05E-8B6E-4D51-A452-64DCEAB59DC8}" dt="2023-01-17T11:57:37.024" v="484"/>
          <ac:picMkLst>
            <pc:docMk/>
            <pc:sldMk cId="2896474485" sldId="264"/>
            <ac:picMk id="2" creationId="{C45363EB-5BFE-1D84-107F-12CA6A5CF207}"/>
          </ac:picMkLst>
        </pc:picChg>
        <pc:picChg chg="mod">
          <ac:chgData name="Courson, Jim" userId="b53773d6-f189-4928-b874-56d7b7c839e0" providerId="ADAL" clId="{8D2DB05E-8B6E-4D51-A452-64DCEAB59DC8}" dt="2023-01-17T11:40:55.916" v="245" actId="1076"/>
          <ac:picMkLst>
            <pc:docMk/>
            <pc:sldMk cId="2896474485" sldId="264"/>
            <ac:picMk id="4" creationId="{00000000-0000-0000-0000-000000000000}"/>
          </ac:picMkLst>
        </pc:picChg>
        <pc:picChg chg="del">
          <ac:chgData name="Courson, Jim" userId="b53773d6-f189-4928-b874-56d7b7c839e0" providerId="ADAL" clId="{8D2DB05E-8B6E-4D51-A452-64DCEAB59DC8}" dt="2023-01-17T11:56:43.739" v="473" actId="478"/>
          <ac:picMkLst>
            <pc:docMk/>
            <pc:sldMk cId="2896474485" sldId="264"/>
            <ac:picMk id="12" creationId="{8F0CF0CF-5DE2-48F3-82CC-320BFC8F6C2C}"/>
          </ac:picMkLst>
        </pc:picChg>
      </pc:sldChg>
      <pc:sldChg chg="addSp delSp modSp mod modNotes modNotesTx">
        <pc:chgData name="Courson, Jim" userId="b53773d6-f189-4928-b874-56d7b7c839e0" providerId="ADAL" clId="{8D2DB05E-8B6E-4D51-A452-64DCEAB59DC8}" dt="2023-01-17T15:39:13.544" v="1244"/>
        <pc:sldMkLst>
          <pc:docMk/>
          <pc:sldMk cId="3407919262" sldId="265"/>
        </pc:sldMkLst>
        <pc:spChg chg="mod">
          <ac:chgData name="Courson, Jim" userId="b53773d6-f189-4928-b874-56d7b7c839e0" providerId="ADAL" clId="{8D2DB05E-8B6E-4D51-A452-64DCEAB59DC8}" dt="2023-01-17T15:14:19.471" v="1170" actId="2711"/>
          <ac:spMkLst>
            <pc:docMk/>
            <pc:sldMk cId="3407919262" sldId="265"/>
            <ac:spMk id="3" creationId="{00000000-0000-0000-0000-000000000000}"/>
          </ac:spMkLst>
        </pc:spChg>
        <pc:spChg chg="mod">
          <ac:chgData name="Courson, Jim" userId="b53773d6-f189-4928-b874-56d7b7c839e0" providerId="ADAL" clId="{8D2DB05E-8B6E-4D51-A452-64DCEAB59DC8}" dt="2023-01-17T15:12:19.258" v="1152" actId="2711"/>
          <ac:spMkLst>
            <pc:docMk/>
            <pc:sldMk cId="3407919262" sldId="265"/>
            <ac:spMk id="5" creationId="{00000000-0000-0000-0000-000000000000}"/>
          </ac:spMkLst>
        </pc:spChg>
        <pc:spChg chg="add mod">
          <ac:chgData name="Courson, Jim" userId="b53773d6-f189-4928-b874-56d7b7c839e0" providerId="ADAL" clId="{8D2DB05E-8B6E-4D51-A452-64DCEAB59DC8}" dt="2023-01-17T15:39:13.544" v="1244"/>
          <ac:spMkLst>
            <pc:docMk/>
            <pc:sldMk cId="3407919262" sldId="265"/>
            <ac:spMk id="6" creationId="{56681053-BCD2-FF0D-71BE-216A89404524}"/>
          </ac:spMkLst>
        </pc:spChg>
        <pc:spChg chg="add mod">
          <ac:chgData name="Courson, Jim" userId="b53773d6-f189-4928-b874-56d7b7c839e0" providerId="ADAL" clId="{8D2DB05E-8B6E-4D51-A452-64DCEAB59DC8}" dt="2023-01-17T15:39:13.544" v="1244"/>
          <ac:spMkLst>
            <pc:docMk/>
            <pc:sldMk cId="3407919262" sldId="265"/>
            <ac:spMk id="7" creationId="{37FEBD56-47D3-70BE-5B7C-AF64AD549B8E}"/>
          </ac:spMkLst>
        </pc:spChg>
        <pc:spChg chg="del mod">
          <ac:chgData name="Courson, Jim" userId="b53773d6-f189-4928-b874-56d7b7c839e0" providerId="ADAL" clId="{8D2DB05E-8B6E-4D51-A452-64DCEAB59DC8}" dt="2023-01-17T15:37:04.541" v="1187" actId="478"/>
          <ac:spMkLst>
            <pc:docMk/>
            <pc:sldMk cId="3407919262" sldId="265"/>
            <ac:spMk id="9" creationId="{D63658DE-10A1-4DF2-8188-0F7CCE8B2C8E}"/>
          </ac:spMkLst>
        </pc:spChg>
        <pc:spChg chg="del mod">
          <ac:chgData name="Courson, Jim" userId="b53773d6-f189-4928-b874-56d7b7c839e0" providerId="ADAL" clId="{8D2DB05E-8B6E-4D51-A452-64DCEAB59DC8}" dt="2023-01-17T15:37:09.660" v="1189" actId="478"/>
          <ac:spMkLst>
            <pc:docMk/>
            <pc:sldMk cId="3407919262" sldId="265"/>
            <ac:spMk id="10" creationId="{93AA48CB-8CAE-40F7-BD28-946DB672306A}"/>
          </ac:spMkLst>
        </pc:spChg>
        <pc:picChg chg="add mod">
          <ac:chgData name="Courson, Jim" userId="b53773d6-f189-4928-b874-56d7b7c839e0" providerId="ADAL" clId="{8D2DB05E-8B6E-4D51-A452-64DCEAB59DC8}" dt="2023-01-17T11:57:36.045" v="483"/>
          <ac:picMkLst>
            <pc:docMk/>
            <pc:sldMk cId="3407919262" sldId="265"/>
            <ac:picMk id="2" creationId="{5C111D83-C675-2E37-0F25-32CDA7E01D2F}"/>
          </ac:picMkLst>
        </pc:picChg>
        <pc:picChg chg="mod">
          <ac:chgData name="Courson, Jim" userId="b53773d6-f189-4928-b874-56d7b7c839e0" providerId="ADAL" clId="{8D2DB05E-8B6E-4D51-A452-64DCEAB59DC8}" dt="2023-01-17T11:39:21.564" v="185" actId="1076"/>
          <ac:picMkLst>
            <pc:docMk/>
            <pc:sldMk cId="3407919262" sldId="265"/>
            <ac:picMk id="4" creationId="{00000000-0000-0000-0000-000000000000}"/>
          </ac:picMkLst>
        </pc:picChg>
        <pc:picChg chg="del">
          <ac:chgData name="Courson, Jim" userId="b53773d6-f189-4928-b874-56d7b7c839e0" providerId="ADAL" clId="{8D2DB05E-8B6E-4D51-A452-64DCEAB59DC8}" dt="2023-01-17T11:56:41.709" v="472" actId="478"/>
          <ac:picMkLst>
            <pc:docMk/>
            <pc:sldMk cId="3407919262" sldId="265"/>
            <ac:picMk id="11" creationId="{8FFCF931-7736-4EE3-9478-1FCC455D9873}"/>
          </ac:picMkLst>
        </pc:picChg>
      </pc:sldChg>
      <pc:sldChg chg="modSp add del mod setBg">
        <pc:chgData name="Courson, Jim" userId="b53773d6-f189-4928-b874-56d7b7c839e0" providerId="ADAL" clId="{8D2DB05E-8B6E-4D51-A452-64DCEAB59DC8}" dt="2023-01-17T15:07:45.610" v="1133" actId="47"/>
        <pc:sldMkLst>
          <pc:docMk/>
          <pc:sldMk cId="3230196182" sldId="267"/>
        </pc:sldMkLst>
        <pc:spChg chg="mod">
          <ac:chgData name="Courson, Jim" userId="b53773d6-f189-4928-b874-56d7b7c839e0" providerId="ADAL" clId="{8D2DB05E-8B6E-4D51-A452-64DCEAB59DC8}" dt="2023-01-13T13:53:38.023" v="0"/>
          <ac:spMkLst>
            <pc:docMk/>
            <pc:sldMk cId="3230196182" sldId="267"/>
            <ac:spMk id="2" creationId="{00000000-0000-0000-0000-000000000000}"/>
          </ac:spMkLst>
        </pc:spChg>
        <pc:spChg chg="mod">
          <ac:chgData name="Courson, Jim" userId="b53773d6-f189-4928-b874-56d7b7c839e0" providerId="ADAL" clId="{8D2DB05E-8B6E-4D51-A452-64DCEAB59DC8}" dt="2023-01-17T12:20:35.147" v="1094"/>
          <ac:spMkLst>
            <pc:docMk/>
            <pc:sldMk cId="3230196182" sldId="267"/>
            <ac:spMk id="3" creationId="{00000000-0000-0000-0000-000000000000}"/>
          </ac:spMkLst>
        </pc:spChg>
        <pc:spChg chg="mod">
          <ac:chgData name="Courson, Jim" userId="b53773d6-f189-4928-b874-56d7b7c839e0" providerId="ADAL" clId="{8D2DB05E-8B6E-4D51-A452-64DCEAB59DC8}" dt="2023-01-17T11:47:47.178" v="310" actId="1076"/>
          <ac:spMkLst>
            <pc:docMk/>
            <pc:sldMk cId="3230196182" sldId="267"/>
            <ac:spMk id="7" creationId="{00000000-0000-0000-0000-000000000000}"/>
          </ac:spMkLst>
        </pc:spChg>
        <pc:picChg chg="mod">
          <ac:chgData name="Courson, Jim" userId="b53773d6-f189-4928-b874-56d7b7c839e0" providerId="ADAL" clId="{8D2DB05E-8B6E-4D51-A452-64DCEAB59DC8}" dt="2023-01-13T13:54:46.493" v="2" actId="14826"/>
          <ac:picMkLst>
            <pc:docMk/>
            <pc:sldMk cId="3230196182" sldId="267"/>
            <ac:picMk id="4" creationId="{00000000-0000-0000-0000-000000000000}"/>
          </ac:picMkLst>
        </pc:picChg>
      </pc:sldChg>
      <pc:sldChg chg="addSp delSp modSp mod modNotes modNotesTx">
        <pc:chgData name="Courson, Jim" userId="b53773d6-f189-4928-b874-56d7b7c839e0" providerId="ADAL" clId="{8D2DB05E-8B6E-4D51-A452-64DCEAB59DC8}" dt="2023-01-17T15:38:59.406" v="1242"/>
        <pc:sldMkLst>
          <pc:docMk/>
          <pc:sldMk cId="3199789393" sldId="270"/>
        </pc:sldMkLst>
        <pc:spChg chg="add mod">
          <ac:chgData name="Courson, Jim" userId="b53773d6-f189-4928-b874-56d7b7c839e0" providerId="ADAL" clId="{8D2DB05E-8B6E-4D51-A452-64DCEAB59DC8}" dt="2023-01-17T15:38:59.406" v="1242"/>
          <ac:spMkLst>
            <pc:docMk/>
            <pc:sldMk cId="3199789393" sldId="270"/>
            <ac:spMk id="3" creationId="{CC0198C0-83EF-FB5F-1757-7DF908CA3310}"/>
          </ac:spMkLst>
        </pc:spChg>
        <pc:spChg chg="mod">
          <ac:chgData name="Courson, Jim" userId="b53773d6-f189-4928-b874-56d7b7c839e0" providerId="ADAL" clId="{8D2DB05E-8B6E-4D51-A452-64DCEAB59DC8}" dt="2023-01-17T15:12:03.350" v="1150" actId="2711"/>
          <ac:spMkLst>
            <pc:docMk/>
            <pc:sldMk cId="3199789393" sldId="270"/>
            <ac:spMk id="4" creationId="{00000000-0000-0000-0000-000000000000}"/>
          </ac:spMkLst>
        </pc:spChg>
        <pc:spChg chg="mod">
          <ac:chgData name="Courson, Jim" userId="b53773d6-f189-4928-b874-56d7b7c839e0" providerId="ADAL" clId="{8D2DB05E-8B6E-4D51-A452-64DCEAB59DC8}" dt="2023-01-17T15:14:35.811" v="1172" actId="2711"/>
          <ac:spMkLst>
            <pc:docMk/>
            <pc:sldMk cId="3199789393" sldId="270"/>
            <ac:spMk id="5" creationId="{00000000-0000-0000-0000-000000000000}"/>
          </ac:spMkLst>
        </pc:spChg>
        <pc:spChg chg="add mod">
          <ac:chgData name="Courson, Jim" userId="b53773d6-f189-4928-b874-56d7b7c839e0" providerId="ADAL" clId="{8D2DB05E-8B6E-4D51-A452-64DCEAB59DC8}" dt="2023-01-17T15:38:59.406" v="1242"/>
          <ac:spMkLst>
            <pc:docMk/>
            <pc:sldMk cId="3199789393" sldId="270"/>
            <ac:spMk id="7" creationId="{A25D6D11-B5F1-73C9-85F7-537D174D6521}"/>
          </ac:spMkLst>
        </pc:spChg>
        <pc:spChg chg="del mod">
          <ac:chgData name="Courson, Jim" userId="b53773d6-f189-4928-b874-56d7b7c839e0" providerId="ADAL" clId="{8D2DB05E-8B6E-4D51-A452-64DCEAB59DC8}" dt="2023-01-17T15:36:51.027" v="1183" actId="478"/>
          <ac:spMkLst>
            <pc:docMk/>
            <pc:sldMk cId="3199789393" sldId="270"/>
            <ac:spMk id="9" creationId="{997703AA-9835-4873-A61A-6837083AF3E2}"/>
          </ac:spMkLst>
        </pc:spChg>
        <pc:spChg chg="del mod">
          <ac:chgData name="Courson, Jim" userId="b53773d6-f189-4928-b874-56d7b7c839e0" providerId="ADAL" clId="{8D2DB05E-8B6E-4D51-A452-64DCEAB59DC8}" dt="2023-01-17T15:36:53.300" v="1184" actId="478"/>
          <ac:spMkLst>
            <pc:docMk/>
            <pc:sldMk cId="3199789393" sldId="270"/>
            <ac:spMk id="10" creationId="{F3A0336B-55D9-426F-854E-E2D236AFC2F6}"/>
          </ac:spMkLst>
        </pc:spChg>
        <pc:picChg chg="add mod">
          <ac:chgData name="Courson, Jim" userId="b53773d6-f189-4928-b874-56d7b7c839e0" providerId="ADAL" clId="{8D2DB05E-8B6E-4D51-A452-64DCEAB59DC8}" dt="2023-01-17T11:57:33.883" v="481"/>
          <ac:picMkLst>
            <pc:docMk/>
            <pc:sldMk cId="3199789393" sldId="270"/>
            <ac:picMk id="2" creationId="{64FF734E-E0DE-80B7-090A-CB4F660715AD}"/>
          </ac:picMkLst>
        </pc:picChg>
        <pc:picChg chg="mod">
          <ac:chgData name="Courson, Jim" userId="b53773d6-f189-4928-b874-56d7b7c839e0" providerId="ADAL" clId="{8D2DB05E-8B6E-4D51-A452-64DCEAB59DC8}" dt="2023-01-17T11:35:33.422" v="56" actId="1076"/>
          <ac:picMkLst>
            <pc:docMk/>
            <pc:sldMk cId="3199789393" sldId="270"/>
            <ac:picMk id="6" creationId="{E155FFAC-F2D0-421D-8EBB-E3FD21E7FEB4}"/>
          </ac:picMkLst>
        </pc:picChg>
        <pc:picChg chg="del">
          <ac:chgData name="Courson, Jim" userId="b53773d6-f189-4928-b874-56d7b7c839e0" providerId="ADAL" clId="{8D2DB05E-8B6E-4D51-A452-64DCEAB59DC8}" dt="2023-01-17T11:56:36.446" v="470" actId="478"/>
          <ac:picMkLst>
            <pc:docMk/>
            <pc:sldMk cId="3199789393" sldId="270"/>
            <ac:picMk id="11" creationId="{005EE766-5B13-4E16-A9C3-D2D0D8A19505}"/>
          </ac:picMkLst>
        </pc:picChg>
      </pc:sldChg>
      <pc:sldChg chg="addSp delSp modSp mod modNotes modNotesTx">
        <pc:chgData name="Courson, Jim" userId="b53773d6-f189-4928-b874-56d7b7c839e0" providerId="ADAL" clId="{8D2DB05E-8B6E-4D51-A452-64DCEAB59DC8}" dt="2023-01-17T15:39:12.400" v="1243"/>
        <pc:sldMkLst>
          <pc:docMk/>
          <pc:sldMk cId="379477271" sldId="271"/>
        </pc:sldMkLst>
        <pc:spChg chg="mod">
          <ac:chgData name="Courson, Jim" userId="b53773d6-f189-4928-b874-56d7b7c839e0" providerId="ADAL" clId="{8D2DB05E-8B6E-4D51-A452-64DCEAB59DC8}" dt="2023-01-17T15:14:28.186" v="1171" actId="2711"/>
          <ac:spMkLst>
            <pc:docMk/>
            <pc:sldMk cId="379477271" sldId="271"/>
            <ac:spMk id="3" creationId="{00000000-0000-0000-0000-000000000000}"/>
          </ac:spMkLst>
        </pc:spChg>
        <pc:spChg chg="mod">
          <ac:chgData name="Courson, Jim" userId="b53773d6-f189-4928-b874-56d7b7c839e0" providerId="ADAL" clId="{8D2DB05E-8B6E-4D51-A452-64DCEAB59DC8}" dt="2023-01-17T15:12:11.108" v="1151" actId="2711"/>
          <ac:spMkLst>
            <pc:docMk/>
            <pc:sldMk cId="379477271" sldId="271"/>
            <ac:spMk id="4" creationId="{00000000-0000-0000-0000-000000000000}"/>
          </ac:spMkLst>
        </pc:spChg>
        <pc:spChg chg="add mod">
          <ac:chgData name="Courson, Jim" userId="b53773d6-f189-4928-b874-56d7b7c839e0" providerId="ADAL" clId="{8D2DB05E-8B6E-4D51-A452-64DCEAB59DC8}" dt="2023-01-17T15:39:12.400" v="1243"/>
          <ac:spMkLst>
            <pc:docMk/>
            <pc:sldMk cId="379477271" sldId="271"/>
            <ac:spMk id="6" creationId="{6387ADF9-EBC3-97FE-F647-54B60CAB74BA}"/>
          </ac:spMkLst>
        </pc:spChg>
        <pc:spChg chg="del mod">
          <ac:chgData name="Courson, Jim" userId="b53773d6-f189-4928-b874-56d7b7c839e0" providerId="ADAL" clId="{8D2DB05E-8B6E-4D51-A452-64DCEAB59DC8}" dt="2023-01-17T15:36:56.683" v="1185" actId="478"/>
          <ac:spMkLst>
            <pc:docMk/>
            <pc:sldMk cId="379477271" sldId="271"/>
            <ac:spMk id="7" creationId="{CBE70960-E8D6-4C2E-9E98-8E98E3CC1AAA}"/>
          </ac:spMkLst>
        </pc:spChg>
        <pc:spChg chg="add mod">
          <ac:chgData name="Courson, Jim" userId="b53773d6-f189-4928-b874-56d7b7c839e0" providerId="ADAL" clId="{8D2DB05E-8B6E-4D51-A452-64DCEAB59DC8}" dt="2023-01-17T15:39:12.400" v="1243"/>
          <ac:spMkLst>
            <pc:docMk/>
            <pc:sldMk cId="379477271" sldId="271"/>
            <ac:spMk id="8" creationId="{091FAAED-9CB2-0D22-E970-89CC56618B59}"/>
          </ac:spMkLst>
        </pc:spChg>
        <pc:spChg chg="del mod">
          <ac:chgData name="Courson, Jim" userId="b53773d6-f189-4928-b874-56d7b7c839e0" providerId="ADAL" clId="{8D2DB05E-8B6E-4D51-A452-64DCEAB59DC8}" dt="2023-01-17T15:36:59.078" v="1186" actId="478"/>
          <ac:spMkLst>
            <pc:docMk/>
            <pc:sldMk cId="379477271" sldId="271"/>
            <ac:spMk id="9" creationId="{842E0F16-7B42-4828-9B92-789E44E171B0}"/>
          </ac:spMkLst>
        </pc:spChg>
        <pc:picChg chg="mod">
          <ac:chgData name="Courson, Jim" userId="b53773d6-f189-4928-b874-56d7b7c839e0" providerId="ADAL" clId="{8D2DB05E-8B6E-4D51-A452-64DCEAB59DC8}" dt="2023-01-17T11:37:17.259" v="92" actId="1076"/>
          <ac:picMkLst>
            <pc:docMk/>
            <pc:sldMk cId="379477271" sldId="271"/>
            <ac:picMk id="2" creationId="{00000000-0000-0000-0000-000000000000}"/>
          </ac:picMkLst>
        </pc:picChg>
        <pc:picChg chg="add mod">
          <ac:chgData name="Courson, Jim" userId="b53773d6-f189-4928-b874-56d7b7c839e0" providerId="ADAL" clId="{8D2DB05E-8B6E-4D51-A452-64DCEAB59DC8}" dt="2023-01-17T11:57:35.017" v="482"/>
          <ac:picMkLst>
            <pc:docMk/>
            <pc:sldMk cId="379477271" sldId="271"/>
            <ac:picMk id="5" creationId="{7AEA2F78-B7B4-B6B4-8E95-27F102D17132}"/>
          </ac:picMkLst>
        </pc:picChg>
        <pc:picChg chg="del">
          <ac:chgData name="Courson, Jim" userId="b53773d6-f189-4928-b874-56d7b7c839e0" providerId="ADAL" clId="{8D2DB05E-8B6E-4D51-A452-64DCEAB59DC8}" dt="2023-01-17T11:56:39.400" v="471" actId="478"/>
          <ac:picMkLst>
            <pc:docMk/>
            <pc:sldMk cId="379477271" sldId="271"/>
            <ac:picMk id="10" creationId="{6686F465-B88C-45C5-A080-DEA6F39C4B8F}"/>
          </ac:picMkLst>
        </pc:picChg>
      </pc:sldChg>
      <pc:sldChg chg="addSp delSp modSp mod modNotes modNotesTx">
        <pc:chgData name="Courson, Jim" userId="b53773d6-f189-4928-b874-56d7b7c839e0" providerId="ADAL" clId="{8D2DB05E-8B6E-4D51-A452-64DCEAB59DC8}" dt="2023-01-17T15:40:23.578" v="1250" actId="1076"/>
        <pc:sldMkLst>
          <pc:docMk/>
          <pc:sldMk cId="3227973966" sldId="272"/>
        </pc:sldMkLst>
        <pc:spChg chg="mod">
          <ac:chgData name="Courson, Jim" userId="b53773d6-f189-4928-b874-56d7b7c839e0" providerId="ADAL" clId="{8D2DB05E-8B6E-4D51-A452-64DCEAB59DC8}" dt="2023-01-17T15:40:23.578" v="1250" actId="1076"/>
          <ac:spMkLst>
            <pc:docMk/>
            <pc:sldMk cId="3227973966" sldId="272"/>
            <ac:spMk id="3" creationId="{00000000-0000-0000-0000-000000000000}"/>
          </ac:spMkLst>
        </pc:spChg>
        <pc:spChg chg="mod">
          <ac:chgData name="Courson, Jim" userId="b53773d6-f189-4928-b874-56d7b7c839e0" providerId="ADAL" clId="{8D2DB05E-8B6E-4D51-A452-64DCEAB59DC8}" dt="2023-01-17T15:12:44.463" v="1158" actId="2711"/>
          <ac:spMkLst>
            <pc:docMk/>
            <pc:sldMk cId="3227973966" sldId="272"/>
            <ac:spMk id="5" creationId="{00000000-0000-0000-0000-000000000000}"/>
          </ac:spMkLst>
        </pc:spChg>
        <pc:spChg chg="add mod">
          <ac:chgData name="Courson, Jim" userId="b53773d6-f189-4928-b874-56d7b7c839e0" providerId="ADAL" clId="{8D2DB05E-8B6E-4D51-A452-64DCEAB59DC8}" dt="2023-01-17T15:39:15.296" v="1246"/>
          <ac:spMkLst>
            <pc:docMk/>
            <pc:sldMk cId="3227973966" sldId="272"/>
            <ac:spMk id="6" creationId="{076F341F-8A09-F60B-D050-0901C0BD4CF3}"/>
          </ac:spMkLst>
        </pc:spChg>
        <pc:spChg chg="add mod">
          <ac:chgData name="Courson, Jim" userId="b53773d6-f189-4928-b874-56d7b7c839e0" providerId="ADAL" clId="{8D2DB05E-8B6E-4D51-A452-64DCEAB59DC8}" dt="2023-01-17T15:39:15.296" v="1246"/>
          <ac:spMkLst>
            <pc:docMk/>
            <pc:sldMk cId="3227973966" sldId="272"/>
            <ac:spMk id="7" creationId="{6F669D9F-E94F-256D-8363-1EA6082D11A4}"/>
          </ac:spMkLst>
        </pc:spChg>
        <pc:spChg chg="del mod">
          <ac:chgData name="Courson, Jim" userId="b53773d6-f189-4928-b874-56d7b7c839e0" providerId="ADAL" clId="{8D2DB05E-8B6E-4D51-A452-64DCEAB59DC8}" dt="2023-01-17T15:37:19.038" v="1192" actId="478"/>
          <ac:spMkLst>
            <pc:docMk/>
            <pc:sldMk cId="3227973966" sldId="272"/>
            <ac:spMk id="10" creationId="{E019DC54-BF20-492E-B57E-8391F4FEBEC2}"/>
          </ac:spMkLst>
        </pc:spChg>
        <pc:spChg chg="del mod">
          <ac:chgData name="Courson, Jim" userId="b53773d6-f189-4928-b874-56d7b7c839e0" providerId="ADAL" clId="{8D2DB05E-8B6E-4D51-A452-64DCEAB59DC8}" dt="2023-01-17T15:37:20.988" v="1193" actId="478"/>
          <ac:spMkLst>
            <pc:docMk/>
            <pc:sldMk cId="3227973966" sldId="272"/>
            <ac:spMk id="11" creationId="{8779108A-8CA2-4CB8-AF90-9CDDBE7ECC62}"/>
          </ac:spMkLst>
        </pc:spChg>
        <pc:picChg chg="add mod">
          <ac:chgData name="Courson, Jim" userId="b53773d6-f189-4928-b874-56d7b7c839e0" providerId="ADAL" clId="{8D2DB05E-8B6E-4D51-A452-64DCEAB59DC8}" dt="2023-01-17T11:57:37.974" v="485"/>
          <ac:picMkLst>
            <pc:docMk/>
            <pc:sldMk cId="3227973966" sldId="272"/>
            <ac:picMk id="2" creationId="{EE5CC8B6-1C12-54EC-C986-3752A33C42A4}"/>
          </ac:picMkLst>
        </pc:picChg>
        <pc:picChg chg="mod">
          <ac:chgData name="Courson, Jim" userId="b53773d6-f189-4928-b874-56d7b7c839e0" providerId="ADAL" clId="{8D2DB05E-8B6E-4D51-A452-64DCEAB59DC8}" dt="2023-01-17T11:50:34.509" v="332" actId="1076"/>
          <ac:picMkLst>
            <pc:docMk/>
            <pc:sldMk cId="3227973966" sldId="272"/>
            <ac:picMk id="4" creationId="{00000000-0000-0000-0000-000000000000}"/>
          </ac:picMkLst>
        </pc:picChg>
        <pc:picChg chg="del">
          <ac:chgData name="Courson, Jim" userId="b53773d6-f189-4928-b874-56d7b7c839e0" providerId="ADAL" clId="{8D2DB05E-8B6E-4D51-A452-64DCEAB59DC8}" dt="2023-01-17T11:56:45.691" v="474" actId="478"/>
          <ac:picMkLst>
            <pc:docMk/>
            <pc:sldMk cId="3227973966" sldId="272"/>
            <ac:picMk id="12" creationId="{0F41CC55-39CA-4E6E-BA05-37FE04026AA6}"/>
          </ac:picMkLst>
        </pc:picChg>
      </pc:sldChg>
      <pc:sldChg chg="addSp delSp modSp mod modNotes modNotesTx">
        <pc:chgData name="Courson, Jim" userId="b53773d6-f189-4928-b874-56d7b7c839e0" providerId="ADAL" clId="{8D2DB05E-8B6E-4D51-A452-64DCEAB59DC8}" dt="2023-01-17T15:40:31.695" v="1251" actId="1076"/>
        <pc:sldMkLst>
          <pc:docMk/>
          <pc:sldMk cId="1751769712" sldId="273"/>
        </pc:sldMkLst>
        <pc:spChg chg="mod">
          <ac:chgData name="Courson, Jim" userId="b53773d6-f189-4928-b874-56d7b7c839e0" providerId="ADAL" clId="{8D2DB05E-8B6E-4D51-A452-64DCEAB59DC8}" dt="2023-01-17T15:40:31.695" v="1251" actId="1076"/>
          <ac:spMkLst>
            <pc:docMk/>
            <pc:sldMk cId="1751769712" sldId="273"/>
            <ac:spMk id="3" creationId="{00000000-0000-0000-0000-000000000000}"/>
          </ac:spMkLst>
        </pc:spChg>
        <pc:spChg chg="mod">
          <ac:chgData name="Courson, Jim" userId="b53773d6-f189-4928-b874-56d7b7c839e0" providerId="ADAL" clId="{8D2DB05E-8B6E-4D51-A452-64DCEAB59DC8}" dt="2023-01-17T15:12:50.364" v="1159" actId="2711"/>
          <ac:spMkLst>
            <pc:docMk/>
            <pc:sldMk cId="1751769712" sldId="273"/>
            <ac:spMk id="5" creationId="{00000000-0000-0000-0000-000000000000}"/>
          </ac:spMkLst>
        </pc:spChg>
        <pc:spChg chg="add mod">
          <ac:chgData name="Courson, Jim" userId="b53773d6-f189-4928-b874-56d7b7c839e0" providerId="ADAL" clId="{8D2DB05E-8B6E-4D51-A452-64DCEAB59DC8}" dt="2023-01-17T15:39:16.216" v="1247"/>
          <ac:spMkLst>
            <pc:docMk/>
            <pc:sldMk cId="1751769712" sldId="273"/>
            <ac:spMk id="6" creationId="{1666BE48-0FBE-8355-E8A0-4D0C81181DCC}"/>
          </ac:spMkLst>
        </pc:spChg>
        <pc:spChg chg="add mod">
          <ac:chgData name="Courson, Jim" userId="b53773d6-f189-4928-b874-56d7b7c839e0" providerId="ADAL" clId="{8D2DB05E-8B6E-4D51-A452-64DCEAB59DC8}" dt="2023-01-17T15:39:16.216" v="1247"/>
          <ac:spMkLst>
            <pc:docMk/>
            <pc:sldMk cId="1751769712" sldId="273"/>
            <ac:spMk id="7" creationId="{2A2D5151-2B32-610C-FC14-14181A46B6DE}"/>
          </ac:spMkLst>
        </pc:spChg>
        <pc:spChg chg="del mod">
          <ac:chgData name="Courson, Jim" userId="b53773d6-f189-4928-b874-56d7b7c839e0" providerId="ADAL" clId="{8D2DB05E-8B6E-4D51-A452-64DCEAB59DC8}" dt="2023-01-17T15:37:24.810" v="1194" actId="478"/>
          <ac:spMkLst>
            <pc:docMk/>
            <pc:sldMk cId="1751769712" sldId="273"/>
            <ac:spMk id="10" creationId="{94DB9BD1-761A-40A0-B302-3E7E3123BC96}"/>
          </ac:spMkLst>
        </pc:spChg>
        <pc:spChg chg="del mod">
          <ac:chgData name="Courson, Jim" userId="b53773d6-f189-4928-b874-56d7b7c839e0" providerId="ADAL" clId="{8D2DB05E-8B6E-4D51-A452-64DCEAB59DC8}" dt="2023-01-17T15:37:26.805" v="1195" actId="478"/>
          <ac:spMkLst>
            <pc:docMk/>
            <pc:sldMk cId="1751769712" sldId="273"/>
            <ac:spMk id="11" creationId="{2D84C73E-E1D2-4EEA-9C4F-D4D35AC32C94}"/>
          </ac:spMkLst>
        </pc:spChg>
        <pc:picChg chg="add mod">
          <ac:chgData name="Courson, Jim" userId="b53773d6-f189-4928-b874-56d7b7c839e0" providerId="ADAL" clId="{8D2DB05E-8B6E-4D51-A452-64DCEAB59DC8}" dt="2023-01-17T11:57:39.078" v="486"/>
          <ac:picMkLst>
            <pc:docMk/>
            <pc:sldMk cId="1751769712" sldId="273"/>
            <ac:picMk id="2" creationId="{EE137FC6-CFB0-7792-5099-EFD4FCBC8ABA}"/>
          </ac:picMkLst>
        </pc:picChg>
        <pc:picChg chg="mod">
          <ac:chgData name="Courson, Jim" userId="b53773d6-f189-4928-b874-56d7b7c839e0" providerId="ADAL" clId="{8D2DB05E-8B6E-4D51-A452-64DCEAB59DC8}" dt="2023-01-17T11:52:01.912" v="382" actId="1076"/>
          <ac:picMkLst>
            <pc:docMk/>
            <pc:sldMk cId="1751769712" sldId="273"/>
            <ac:picMk id="4" creationId="{00000000-0000-0000-0000-000000000000}"/>
          </ac:picMkLst>
        </pc:picChg>
        <pc:picChg chg="del">
          <ac:chgData name="Courson, Jim" userId="b53773d6-f189-4928-b874-56d7b7c839e0" providerId="ADAL" clId="{8D2DB05E-8B6E-4D51-A452-64DCEAB59DC8}" dt="2023-01-17T11:56:47.333" v="475" actId="478"/>
          <ac:picMkLst>
            <pc:docMk/>
            <pc:sldMk cId="1751769712" sldId="273"/>
            <ac:picMk id="12" creationId="{49B9B054-637F-4B08-AF8C-0E5CF9B1CEBE}"/>
          </ac:picMkLst>
        </pc:picChg>
      </pc:sldChg>
      <pc:sldChg chg="addSp delSp modSp mod modNotes modNotesTx">
        <pc:chgData name="Courson, Jim" userId="b53773d6-f189-4928-b874-56d7b7c839e0" providerId="ADAL" clId="{8D2DB05E-8B6E-4D51-A452-64DCEAB59DC8}" dt="2023-01-17T15:40:40.678" v="1252" actId="1076"/>
        <pc:sldMkLst>
          <pc:docMk/>
          <pc:sldMk cId="1831257126" sldId="274"/>
        </pc:sldMkLst>
        <pc:spChg chg="mod">
          <ac:chgData name="Courson, Jim" userId="b53773d6-f189-4928-b874-56d7b7c839e0" providerId="ADAL" clId="{8D2DB05E-8B6E-4D51-A452-64DCEAB59DC8}" dt="2023-01-17T15:40:40.678" v="1252" actId="1076"/>
          <ac:spMkLst>
            <pc:docMk/>
            <pc:sldMk cId="1831257126" sldId="274"/>
            <ac:spMk id="3" creationId="{00000000-0000-0000-0000-000000000000}"/>
          </ac:spMkLst>
        </pc:spChg>
        <pc:spChg chg="mod">
          <ac:chgData name="Courson, Jim" userId="b53773d6-f189-4928-b874-56d7b7c839e0" providerId="ADAL" clId="{8D2DB05E-8B6E-4D51-A452-64DCEAB59DC8}" dt="2023-01-17T15:12:57.020" v="1160" actId="2711"/>
          <ac:spMkLst>
            <pc:docMk/>
            <pc:sldMk cId="1831257126" sldId="274"/>
            <ac:spMk id="5" creationId="{00000000-0000-0000-0000-000000000000}"/>
          </ac:spMkLst>
        </pc:spChg>
        <pc:spChg chg="add mod">
          <ac:chgData name="Courson, Jim" userId="b53773d6-f189-4928-b874-56d7b7c839e0" providerId="ADAL" clId="{8D2DB05E-8B6E-4D51-A452-64DCEAB59DC8}" dt="2023-01-17T15:39:17.040" v="1248"/>
          <ac:spMkLst>
            <pc:docMk/>
            <pc:sldMk cId="1831257126" sldId="274"/>
            <ac:spMk id="6" creationId="{CC740C3C-F5CF-490D-8E7C-3B2AD42DB281}"/>
          </ac:spMkLst>
        </pc:spChg>
        <pc:spChg chg="add mod">
          <ac:chgData name="Courson, Jim" userId="b53773d6-f189-4928-b874-56d7b7c839e0" providerId="ADAL" clId="{8D2DB05E-8B6E-4D51-A452-64DCEAB59DC8}" dt="2023-01-17T15:39:17.040" v="1248"/>
          <ac:spMkLst>
            <pc:docMk/>
            <pc:sldMk cId="1831257126" sldId="274"/>
            <ac:spMk id="7" creationId="{FFED5D00-725D-ED58-3952-A00047FCBAC6}"/>
          </ac:spMkLst>
        </pc:spChg>
        <pc:spChg chg="del mod">
          <ac:chgData name="Courson, Jim" userId="b53773d6-f189-4928-b874-56d7b7c839e0" providerId="ADAL" clId="{8D2DB05E-8B6E-4D51-A452-64DCEAB59DC8}" dt="2023-01-17T15:37:30.921" v="1196" actId="478"/>
          <ac:spMkLst>
            <pc:docMk/>
            <pc:sldMk cId="1831257126" sldId="274"/>
            <ac:spMk id="10" creationId="{C1376514-FCBC-434C-84B7-2139795B5F9E}"/>
          </ac:spMkLst>
        </pc:spChg>
        <pc:spChg chg="del mod">
          <ac:chgData name="Courson, Jim" userId="b53773d6-f189-4928-b874-56d7b7c839e0" providerId="ADAL" clId="{8D2DB05E-8B6E-4D51-A452-64DCEAB59DC8}" dt="2023-01-17T15:37:32.630" v="1197" actId="478"/>
          <ac:spMkLst>
            <pc:docMk/>
            <pc:sldMk cId="1831257126" sldId="274"/>
            <ac:spMk id="11" creationId="{BF4972DA-A3BB-4595-9732-C1F3A41AA4A9}"/>
          </ac:spMkLst>
        </pc:spChg>
        <pc:picChg chg="add mod">
          <ac:chgData name="Courson, Jim" userId="b53773d6-f189-4928-b874-56d7b7c839e0" providerId="ADAL" clId="{8D2DB05E-8B6E-4D51-A452-64DCEAB59DC8}" dt="2023-01-17T11:57:40.094" v="487"/>
          <ac:picMkLst>
            <pc:docMk/>
            <pc:sldMk cId="1831257126" sldId="274"/>
            <ac:picMk id="2" creationId="{11B306F1-D996-E131-EA4F-02AF36DFAEAB}"/>
          </ac:picMkLst>
        </pc:picChg>
        <pc:picChg chg="mod ord">
          <ac:chgData name="Courson, Jim" userId="b53773d6-f189-4928-b874-56d7b7c839e0" providerId="ADAL" clId="{8D2DB05E-8B6E-4D51-A452-64DCEAB59DC8}" dt="2023-01-17T11:53:58.259" v="439" actId="167"/>
          <ac:picMkLst>
            <pc:docMk/>
            <pc:sldMk cId="1831257126" sldId="274"/>
            <ac:picMk id="4" creationId="{00000000-0000-0000-0000-000000000000}"/>
          </ac:picMkLst>
        </pc:picChg>
        <pc:picChg chg="del">
          <ac:chgData name="Courson, Jim" userId="b53773d6-f189-4928-b874-56d7b7c839e0" providerId="ADAL" clId="{8D2DB05E-8B6E-4D51-A452-64DCEAB59DC8}" dt="2023-01-17T11:56:49.390" v="476" actId="478"/>
          <ac:picMkLst>
            <pc:docMk/>
            <pc:sldMk cId="1831257126" sldId="274"/>
            <ac:picMk id="12" creationId="{52A30FBB-AFC1-4A15-9022-94D4CAF7F6AB}"/>
          </ac:picMkLst>
        </pc:picChg>
      </pc:sldChg>
      <pc:sldChg chg="addSp delSp modSp mod modNotes modNotesTx">
        <pc:chgData name="Courson, Jim" userId="b53773d6-f189-4928-b874-56d7b7c839e0" providerId="ADAL" clId="{8D2DB05E-8B6E-4D51-A452-64DCEAB59DC8}" dt="2023-01-17T15:40:48.346" v="1253" actId="1076"/>
        <pc:sldMkLst>
          <pc:docMk/>
          <pc:sldMk cId="2769877945" sldId="275"/>
        </pc:sldMkLst>
        <pc:spChg chg="mod">
          <ac:chgData name="Courson, Jim" userId="b53773d6-f189-4928-b874-56d7b7c839e0" providerId="ADAL" clId="{8D2DB05E-8B6E-4D51-A452-64DCEAB59DC8}" dt="2023-01-17T15:40:48.346" v="1253" actId="1076"/>
          <ac:spMkLst>
            <pc:docMk/>
            <pc:sldMk cId="2769877945" sldId="275"/>
            <ac:spMk id="3" creationId="{00000000-0000-0000-0000-000000000000}"/>
          </ac:spMkLst>
        </pc:spChg>
        <pc:spChg chg="mod">
          <ac:chgData name="Courson, Jim" userId="b53773d6-f189-4928-b874-56d7b7c839e0" providerId="ADAL" clId="{8D2DB05E-8B6E-4D51-A452-64DCEAB59DC8}" dt="2023-01-17T15:13:07.943" v="1163" actId="2711"/>
          <ac:spMkLst>
            <pc:docMk/>
            <pc:sldMk cId="2769877945" sldId="275"/>
            <ac:spMk id="5" creationId="{00000000-0000-0000-0000-000000000000}"/>
          </ac:spMkLst>
        </pc:spChg>
        <pc:spChg chg="add mod">
          <ac:chgData name="Courson, Jim" userId="b53773d6-f189-4928-b874-56d7b7c839e0" providerId="ADAL" clId="{8D2DB05E-8B6E-4D51-A452-64DCEAB59DC8}" dt="2023-01-17T15:39:18.556" v="1249"/>
          <ac:spMkLst>
            <pc:docMk/>
            <pc:sldMk cId="2769877945" sldId="275"/>
            <ac:spMk id="6" creationId="{D846E862-68B1-2E4C-CF08-B97ECDBB524C}"/>
          </ac:spMkLst>
        </pc:spChg>
        <pc:spChg chg="add mod">
          <ac:chgData name="Courson, Jim" userId="b53773d6-f189-4928-b874-56d7b7c839e0" providerId="ADAL" clId="{8D2DB05E-8B6E-4D51-A452-64DCEAB59DC8}" dt="2023-01-17T15:39:18.556" v="1249"/>
          <ac:spMkLst>
            <pc:docMk/>
            <pc:sldMk cId="2769877945" sldId="275"/>
            <ac:spMk id="7" creationId="{F76312D6-9C7B-BBA2-38AD-BF328BE1C444}"/>
          </ac:spMkLst>
        </pc:spChg>
        <pc:spChg chg="del mod">
          <ac:chgData name="Courson, Jim" userId="b53773d6-f189-4928-b874-56d7b7c839e0" providerId="ADAL" clId="{8D2DB05E-8B6E-4D51-A452-64DCEAB59DC8}" dt="2023-01-17T15:37:36.005" v="1198" actId="478"/>
          <ac:spMkLst>
            <pc:docMk/>
            <pc:sldMk cId="2769877945" sldId="275"/>
            <ac:spMk id="10" creationId="{566EDE5A-ABE9-4107-8BDC-ADB5F94DEFE1}"/>
          </ac:spMkLst>
        </pc:spChg>
        <pc:spChg chg="del mod">
          <ac:chgData name="Courson, Jim" userId="b53773d6-f189-4928-b874-56d7b7c839e0" providerId="ADAL" clId="{8D2DB05E-8B6E-4D51-A452-64DCEAB59DC8}" dt="2023-01-17T15:37:37.844" v="1199" actId="478"/>
          <ac:spMkLst>
            <pc:docMk/>
            <pc:sldMk cId="2769877945" sldId="275"/>
            <ac:spMk id="11" creationId="{2C781409-71C4-48BB-842A-B5E7F0C1445F}"/>
          </ac:spMkLst>
        </pc:spChg>
        <pc:picChg chg="add mod">
          <ac:chgData name="Courson, Jim" userId="b53773d6-f189-4928-b874-56d7b7c839e0" providerId="ADAL" clId="{8D2DB05E-8B6E-4D51-A452-64DCEAB59DC8}" dt="2023-01-17T11:57:41.132" v="488"/>
          <ac:picMkLst>
            <pc:docMk/>
            <pc:sldMk cId="2769877945" sldId="275"/>
            <ac:picMk id="2" creationId="{9C9D246C-4F65-A9E2-027D-FCA9BCDCE99F}"/>
          </ac:picMkLst>
        </pc:picChg>
        <pc:picChg chg="mod">
          <ac:chgData name="Courson, Jim" userId="b53773d6-f189-4928-b874-56d7b7c839e0" providerId="ADAL" clId="{8D2DB05E-8B6E-4D51-A452-64DCEAB59DC8}" dt="2023-01-17T11:54:29.621" v="443" actId="1076"/>
          <ac:picMkLst>
            <pc:docMk/>
            <pc:sldMk cId="2769877945" sldId="275"/>
            <ac:picMk id="4" creationId="{00000000-0000-0000-0000-000000000000}"/>
          </ac:picMkLst>
        </pc:picChg>
        <pc:picChg chg="del">
          <ac:chgData name="Courson, Jim" userId="b53773d6-f189-4928-b874-56d7b7c839e0" providerId="ADAL" clId="{8D2DB05E-8B6E-4D51-A452-64DCEAB59DC8}" dt="2023-01-17T11:56:51.736" v="477" actId="478"/>
          <ac:picMkLst>
            <pc:docMk/>
            <pc:sldMk cId="2769877945" sldId="275"/>
            <ac:picMk id="12" creationId="{26A01306-4C4C-4126-A0BA-BCED366ADD3B}"/>
          </ac:picMkLst>
        </pc:picChg>
      </pc:sldChg>
      <pc:sldChg chg="addSp delSp modSp mod modNotes modNotesTx">
        <pc:chgData name="Courson, Jim" userId="b53773d6-f189-4928-b874-56d7b7c839e0" providerId="ADAL" clId="{8D2DB05E-8B6E-4D51-A452-64DCEAB59DC8}" dt="2023-01-17T15:38:48.497" v="1241" actId="14100"/>
        <pc:sldMkLst>
          <pc:docMk/>
          <pc:sldMk cId="993409932" sldId="282"/>
        </pc:sldMkLst>
        <pc:spChg chg="mod">
          <ac:chgData name="Courson, Jim" userId="b53773d6-f189-4928-b874-56d7b7c839e0" providerId="ADAL" clId="{8D2DB05E-8B6E-4D51-A452-64DCEAB59DC8}" dt="2023-01-17T15:38:48.497" v="1241" actId="14100"/>
          <ac:spMkLst>
            <pc:docMk/>
            <pc:sldMk cId="993409932" sldId="282"/>
            <ac:spMk id="2" creationId="{00000000-0000-0000-0000-000000000000}"/>
          </ac:spMkLst>
        </pc:spChg>
        <pc:spChg chg="mod">
          <ac:chgData name="Courson, Jim" userId="b53773d6-f189-4928-b874-56d7b7c839e0" providerId="ADAL" clId="{8D2DB05E-8B6E-4D51-A452-64DCEAB59DC8}" dt="2023-01-17T15:11:53.299" v="1149" actId="2711"/>
          <ac:spMkLst>
            <pc:docMk/>
            <pc:sldMk cId="993409932" sldId="282"/>
            <ac:spMk id="3" creationId="{00000000-0000-0000-0000-000000000000}"/>
          </ac:spMkLst>
        </pc:spChg>
        <pc:spChg chg="add mod">
          <ac:chgData name="Courson, Jim" userId="b53773d6-f189-4928-b874-56d7b7c839e0" providerId="ADAL" clId="{8D2DB05E-8B6E-4D51-A452-64DCEAB59DC8}" dt="2023-01-17T15:14:55.934" v="1175" actId="1076"/>
          <ac:spMkLst>
            <pc:docMk/>
            <pc:sldMk cId="993409932" sldId="282"/>
            <ac:spMk id="6" creationId="{7E86553F-03EE-D380-CD30-AD3772E5512C}"/>
          </ac:spMkLst>
        </pc:spChg>
        <pc:spChg chg="mod">
          <ac:chgData name="Courson, Jim" userId="b53773d6-f189-4928-b874-56d7b7c839e0" providerId="ADAL" clId="{8D2DB05E-8B6E-4D51-A452-64DCEAB59DC8}" dt="2023-01-17T15:36:44.625" v="1182" actId="207"/>
          <ac:spMkLst>
            <pc:docMk/>
            <pc:sldMk cId="993409932" sldId="282"/>
            <ac:spMk id="7" creationId="{BE48ACBE-26D8-43DD-9265-F204BA0F63CB}"/>
          </ac:spMkLst>
        </pc:spChg>
        <pc:picChg chg="mod ord">
          <ac:chgData name="Courson, Jim" userId="b53773d6-f189-4928-b874-56d7b7c839e0" providerId="ADAL" clId="{8D2DB05E-8B6E-4D51-A452-64DCEAB59DC8}" dt="2023-01-17T11:57:07.612" v="478" actId="167"/>
          <ac:picMkLst>
            <pc:docMk/>
            <pc:sldMk cId="993409932" sldId="282"/>
            <ac:picMk id="4" creationId="{00000000-0000-0000-0000-000000000000}"/>
          </ac:picMkLst>
        </pc:picChg>
        <pc:picChg chg="add mod">
          <ac:chgData name="Courson, Jim" userId="b53773d6-f189-4928-b874-56d7b7c839e0" providerId="ADAL" clId="{8D2DB05E-8B6E-4D51-A452-64DCEAB59DC8}" dt="2023-01-17T11:57:31.556" v="480"/>
          <ac:picMkLst>
            <pc:docMk/>
            <pc:sldMk cId="993409932" sldId="282"/>
            <ac:picMk id="5" creationId="{51D7E7C4-F0E1-4ED0-BFC6-CB123F9EFF1A}"/>
          </ac:picMkLst>
        </pc:picChg>
        <pc:picChg chg="del mod">
          <ac:chgData name="Courson, Jim" userId="b53773d6-f189-4928-b874-56d7b7c839e0" providerId="ADAL" clId="{8D2DB05E-8B6E-4D51-A452-64DCEAB59DC8}" dt="2023-01-17T11:57:23.677" v="479" actId="478"/>
          <ac:picMkLst>
            <pc:docMk/>
            <pc:sldMk cId="993409932" sldId="282"/>
            <ac:picMk id="9" creationId="{7E0BCFDD-ABB9-4823-A9E7-2F664C6F6C90}"/>
          </ac:picMkLst>
        </pc:picChg>
      </pc:sldChg>
      <pc:sldChg chg="modSp add del mod modNotes modNotesTx">
        <pc:chgData name="Courson, Jim" userId="b53773d6-f189-4928-b874-56d7b7c839e0" providerId="ADAL" clId="{8D2DB05E-8B6E-4D51-A452-64DCEAB59DC8}" dt="2023-01-17T15:07:42.104" v="1132" actId="47"/>
        <pc:sldMkLst>
          <pc:docMk/>
          <pc:sldMk cId="3863881610" sldId="284"/>
        </pc:sldMkLst>
        <pc:spChg chg="mod">
          <ac:chgData name="Courson, Jim" userId="b53773d6-f189-4928-b874-56d7b7c839e0" providerId="ADAL" clId="{8D2DB05E-8B6E-4D51-A452-64DCEAB59DC8}" dt="2023-01-17T11:47:59.904" v="312" actId="1076"/>
          <ac:spMkLst>
            <pc:docMk/>
            <pc:sldMk cId="3863881610" sldId="284"/>
            <ac:spMk id="7" creationId="{00000000-0000-0000-0000-000000000000}"/>
          </ac:spMkLst>
        </pc:spChg>
        <pc:spChg chg="mod">
          <ac:chgData name="Courson, Jim" userId="b53773d6-f189-4928-b874-56d7b7c839e0" providerId="ADAL" clId="{8D2DB05E-8B6E-4D51-A452-64DCEAB59DC8}" dt="2023-01-17T12:20:35.147" v="1094"/>
          <ac:spMkLst>
            <pc:docMk/>
            <pc:sldMk cId="3863881610" sldId="284"/>
            <ac:spMk id="13" creationId="{B7CA66B8-00AC-4032-A357-FBBDC68BEF52}"/>
          </ac:spMkLst>
        </pc:spChg>
        <pc:graphicFrameChg chg="mod modGraphic">
          <ac:chgData name="Courson, Jim" userId="b53773d6-f189-4928-b874-56d7b7c839e0" providerId="ADAL" clId="{8D2DB05E-8B6E-4D51-A452-64DCEAB59DC8}" dt="2023-01-17T12:20:25.231" v="1091"/>
          <ac:graphicFrameMkLst>
            <pc:docMk/>
            <pc:sldMk cId="3863881610" sldId="284"/>
            <ac:graphicFrameMk id="12" creationId="{FA9667A2-2DF9-4C97-BF0F-AF8E7DF3A545}"/>
          </ac:graphicFrameMkLst>
        </pc:graphicFrameChg>
        <pc:picChg chg="mod">
          <ac:chgData name="Courson, Jim" userId="b53773d6-f189-4928-b874-56d7b7c839e0" providerId="ADAL" clId="{8D2DB05E-8B6E-4D51-A452-64DCEAB59DC8}" dt="2023-01-13T13:54:56.529" v="3" actId="14826"/>
          <ac:picMkLst>
            <pc:docMk/>
            <pc:sldMk cId="3863881610" sldId="284"/>
            <ac:picMk id="4" creationId="{00000000-0000-0000-0000-000000000000}"/>
          </ac:picMkLst>
        </pc:picChg>
      </pc:sldChg>
      <pc:sldChg chg="addSp delSp modSp add mod modNotesTx">
        <pc:chgData name="Courson, Jim" userId="b53773d6-f189-4928-b874-56d7b7c839e0" providerId="ADAL" clId="{8D2DB05E-8B6E-4D51-A452-64DCEAB59DC8}" dt="2023-01-17T15:15:26.246" v="1178" actId="122"/>
        <pc:sldMkLst>
          <pc:docMk/>
          <pc:sldMk cId="11149640" sldId="285"/>
        </pc:sldMkLst>
        <pc:spChg chg="del">
          <ac:chgData name="Courson, Jim" userId="b53773d6-f189-4928-b874-56d7b7c839e0" providerId="ADAL" clId="{8D2DB05E-8B6E-4D51-A452-64DCEAB59DC8}" dt="2023-01-17T15:06:00.736" v="1115" actId="478"/>
          <ac:spMkLst>
            <pc:docMk/>
            <pc:sldMk cId="11149640" sldId="285"/>
            <ac:spMk id="2" creationId="{3420B232-6675-9C47-A354-E2527B68FAE4}"/>
          </ac:spMkLst>
        </pc:spChg>
        <pc:spChg chg="del">
          <ac:chgData name="Courson, Jim" userId="b53773d6-f189-4928-b874-56d7b7c839e0" providerId="ADAL" clId="{8D2DB05E-8B6E-4D51-A452-64DCEAB59DC8}" dt="2023-01-17T15:05:56.925" v="1113" actId="478"/>
          <ac:spMkLst>
            <pc:docMk/>
            <pc:sldMk cId="11149640" sldId="285"/>
            <ac:spMk id="3" creationId="{4B6A2E6F-3467-A442-9EFC-CE1B10EDF538}"/>
          </ac:spMkLst>
        </pc:spChg>
        <pc:spChg chg="del">
          <ac:chgData name="Courson, Jim" userId="b53773d6-f189-4928-b874-56d7b7c839e0" providerId="ADAL" clId="{8D2DB05E-8B6E-4D51-A452-64DCEAB59DC8}" dt="2023-01-17T15:06:02.931" v="1116" actId="478"/>
          <ac:spMkLst>
            <pc:docMk/>
            <pc:sldMk cId="11149640" sldId="285"/>
            <ac:spMk id="4" creationId="{C5419794-1C98-29FF-630F-3DF1F20E8C54}"/>
          </ac:spMkLst>
        </pc:spChg>
        <pc:spChg chg="add mod">
          <ac:chgData name="Courson, Jim" userId="b53773d6-f189-4928-b874-56d7b7c839e0" providerId="ADAL" clId="{8D2DB05E-8B6E-4D51-A452-64DCEAB59DC8}" dt="2023-01-17T15:05:58.374" v="1114"/>
          <ac:spMkLst>
            <pc:docMk/>
            <pc:sldMk cId="11149640" sldId="285"/>
            <ac:spMk id="5" creationId="{74023E28-2FC6-A572-DDE2-BBAC463A287A}"/>
          </ac:spMkLst>
        </pc:spChg>
        <pc:spChg chg="add mod">
          <ac:chgData name="Courson, Jim" userId="b53773d6-f189-4928-b874-56d7b7c839e0" providerId="ADAL" clId="{8D2DB05E-8B6E-4D51-A452-64DCEAB59DC8}" dt="2023-01-17T15:10:17.053" v="1137" actId="2711"/>
          <ac:spMkLst>
            <pc:docMk/>
            <pc:sldMk cId="11149640" sldId="285"/>
            <ac:spMk id="6" creationId="{AB123E1D-3814-18C3-0F5C-290A5DD7FC59}"/>
          </ac:spMkLst>
        </pc:spChg>
        <pc:graphicFrameChg chg="add mod modGraphic">
          <ac:chgData name="Courson, Jim" userId="b53773d6-f189-4928-b874-56d7b7c839e0" providerId="ADAL" clId="{8D2DB05E-8B6E-4D51-A452-64DCEAB59DC8}" dt="2023-01-17T15:15:26.246" v="1178" actId="122"/>
          <ac:graphicFrameMkLst>
            <pc:docMk/>
            <pc:sldMk cId="11149640" sldId="285"/>
            <ac:graphicFrameMk id="7" creationId="{697BBC27-B14E-7185-FF6E-2AC7CBC317D8}"/>
          </ac:graphicFrameMkLst>
        </pc:graphicFrameChg>
      </pc:sldChg>
      <pc:sldChg chg="delSp mod">
        <pc:chgData name="Courson, Jim" userId="b53773d6-f189-4928-b874-56d7b7c839e0" providerId="ADAL" clId="{8D2DB05E-8B6E-4D51-A452-64DCEAB59DC8}" dt="2023-01-17T15:55:50.856" v="1255" actId="478"/>
        <pc:sldMkLst>
          <pc:docMk/>
          <pc:sldMk cId="413289983" sldId="286"/>
        </pc:sldMkLst>
        <pc:spChg chg="del">
          <ac:chgData name="Courson, Jim" userId="b53773d6-f189-4928-b874-56d7b7c839e0" providerId="ADAL" clId="{8D2DB05E-8B6E-4D51-A452-64DCEAB59DC8}" dt="2023-01-17T15:55:48.364" v="1254" actId="478"/>
          <ac:spMkLst>
            <pc:docMk/>
            <pc:sldMk cId="413289983" sldId="286"/>
            <ac:spMk id="6" creationId="{FC934C96-F0CB-42F6-2B22-A29AC341D775}"/>
          </ac:spMkLst>
        </pc:spChg>
        <pc:spChg chg="del">
          <ac:chgData name="Courson, Jim" userId="b53773d6-f189-4928-b874-56d7b7c839e0" providerId="ADAL" clId="{8D2DB05E-8B6E-4D51-A452-64DCEAB59DC8}" dt="2023-01-17T15:55:50.856" v="1255" actId="478"/>
          <ac:spMkLst>
            <pc:docMk/>
            <pc:sldMk cId="413289983" sldId="286"/>
            <ac:spMk id="7" creationId="{7CC207A4-B593-63A9-44D1-B3368E46E0FF}"/>
          </ac:spMkLst>
        </pc:spChg>
      </pc:sldChg>
      <pc:sldMasterChg chg="setBg modSldLayout">
        <pc:chgData name="Courson, Jim" userId="b53773d6-f189-4928-b874-56d7b7c839e0" providerId="ADAL" clId="{8D2DB05E-8B6E-4D51-A452-64DCEAB59DC8}" dt="2023-01-13T13:54:16.107" v="1"/>
        <pc:sldMasterMkLst>
          <pc:docMk/>
          <pc:sldMasterMk cId="679655067" sldId="2147483648"/>
        </pc:sldMasterMkLst>
        <pc:sldLayoutChg chg="setBg">
          <pc:chgData name="Courson, Jim" userId="b53773d6-f189-4928-b874-56d7b7c839e0" providerId="ADAL" clId="{8D2DB05E-8B6E-4D51-A452-64DCEAB59DC8}" dt="2023-01-13T13:54:16.107" v="1"/>
          <pc:sldLayoutMkLst>
            <pc:docMk/>
            <pc:sldMasterMk cId="679655067" sldId="2147483648"/>
            <pc:sldLayoutMk cId="2325334239" sldId="2147483649"/>
          </pc:sldLayoutMkLst>
        </pc:sldLayoutChg>
        <pc:sldLayoutChg chg="setBg">
          <pc:chgData name="Courson, Jim" userId="b53773d6-f189-4928-b874-56d7b7c839e0" providerId="ADAL" clId="{8D2DB05E-8B6E-4D51-A452-64DCEAB59DC8}" dt="2023-01-13T13:54:16.107" v="1"/>
          <pc:sldLayoutMkLst>
            <pc:docMk/>
            <pc:sldMasterMk cId="679655067" sldId="2147483648"/>
            <pc:sldLayoutMk cId="2934565030" sldId="2147483650"/>
          </pc:sldLayoutMkLst>
        </pc:sldLayoutChg>
        <pc:sldLayoutChg chg="setBg">
          <pc:chgData name="Courson, Jim" userId="b53773d6-f189-4928-b874-56d7b7c839e0" providerId="ADAL" clId="{8D2DB05E-8B6E-4D51-A452-64DCEAB59DC8}" dt="2023-01-13T13:54:16.107" v="1"/>
          <pc:sldLayoutMkLst>
            <pc:docMk/>
            <pc:sldMasterMk cId="679655067" sldId="2147483648"/>
            <pc:sldLayoutMk cId="1901454332" sldId="2147483651"/>
          </pc:sldLayoutMkLst>
        </pc:sldLayoutChg>
        <pc:sldLayoutChg chg="setBg">
          <pc:chgData name="Courson, Jim" userId="b53773d6-f189-4928-b874-56d7b7c839e0" providerId="ADAL" clId="{8D2DB05E-8B6E-4D51-A452-64DCEAB59DC8}" dt="2023-01-13T13:54:16.107" v="1"/>
          <pc:sldLayoutMkLst>
            <pc:docMk/>
            <pc:sldMasterMk cId="679655067" sldId="2147483648"/>
            <pc:sldLayoutMk cId="3986623582" sldId="2147483652"/>
          </pc:sldLayoutMkLst>
        </pc:sldLayoutChg>
        <pc:sldLayoutChg chg="setBg">
          <pc:chgData name="Courson, Jim" userId="b53773d6-f189-4928-b874-56d7b7c839e0" providerId="ADAL" clId="{8D2DB05E-8B6E-4D51-A452-64DCEAB59DC8}" dt="2023-01-13T13:54:16.107" v="1"/>
          <pc:sldLayoutMkLst>
            <pc:docMk/>
            <pc:sldMasterMk cId="679655067" sldId="2147483648"/>
            <pc:sldLayoutMk cId="3073848166" sldId="2147483653"/>
          </pc:sldLayoutMkLst>
        </pc:sldLayoutChg>
        <pc:sldLayoutChg chg="setBg">
          <pc:chgData name="Courson, Jim" userId="b53773d6-f189-4928-b874-56d7b7c839e0" providerId="ADAL" clId="{8D2DB05E-8B6E-4D51-A452-64DCEAB59DC8}" dt="2023-01-13T13:54:16.107" v="1"/>
          <pc:sldLayoutMkLst>
            <pc:docMk/>
            <pc:sldMasterMk cId="679655067" sldId="2147483648"/>
            <pc:sldLayoutMk cId="1986542866" sldId="2147483654"/>
          </pc:sldLayoutMkLst>
        </pc:sldLayoutChg>
        <pc:sldLayoutChg chg="setBg">
          <pc:chgData name="Courson, Jim" userId="b53773d6-f189-4928-b874-56d7b7c839e0" providerId="ADAL" clId="{8D2DB05E-8B6E-4D51-A452-64DCEAB59DC8}" dt="2023-01-13T13:54:16.107" v="1"/>
          <pc:sldLayoutMkLst>
            <pc:docMk/>
            <pc:sldMasterMk cId="679655067" sldId="2147483648"/>
            <pc:sldLayoutMk cId="3047165200" sldId="2147483655"/>
          </pc:sldLayoutMkLst>
        </pc:sldLayoutChg>
        <pc:sldLayoutChg chg="setBg">
          <pc:chgData name="Courson, Jim" userId="b53773d6-f189-4928-b874-56d7b7c839e0" providerId="ADAL" clId="{8D2DB05E-8B6E-4D51-A452-64DCEAB59DC8}" dt="2023-01-13T13:54:16.107" v="1"/>
          <pc:sldLayoutMkLst>
            <pc:docMk/>
            <pc:sldMasterMk cId="679655067" sldId="2147483648"/>
            <pc:sldLayoutMk cId="1313081777" sldId="2147483656"/>
          </pc:sldLayoutMkLst>
        </pc:sldLayoutChg>
        <pc:sldLayoutChg chg="setBg">
          <pc:chgData name="Courson, Jim" userId="b53773d6-f189-4928-b874-56d7b7c839e0" providerId="ADAL" clId="{8D2DB05E-8B6E-4D51-A452-64DCEAB59DC8}" dt="2023-01-13T13:54:16.107" v="1"/>
          <pc:sldLayoutMkLst>
            <pc:docMk/>
            <pc:sldMasterMk cId="679655067" sldId="2147483648"/>
            <pc:sldLayoutMk cId="1432306241" sldId="2147483657"/>
          </pc:sldLayoutMkLst>
        </pc:sldLayoutChg>
        <pc:sldLayoutChg chg="setBg">
          <pc:chgData name="Courson, Jim" userId="b53773d6-f189-4928-b874-56d7b7c839e0" providerId="ADAL" clId="{8D2DB05E-8B6E-4D51-A452-64DCEAB59DC8}" dt="2023-01-13T13:54:16.107" v="1"/>
          <pc:sldLayoutMkLst>
            <pc:docMk/>
            <pc:sldMasterMk cId="679655067" sldId="2147483648"/>
            <pc:sldLayoutMk cId="1235595229" sldId="2147483658"/>
          </pc:sldLayoutMkLst>
        </pc:sldLayoutChg>
        <pc:sldLayoutChg chg="setBg">
          <pc:chgData name="Courson, Jim" userId="b53773d6-f189-4928-b874-56d7b7c839e0" providerId="ADAL" clId="{8D2DB05E-8B6E-4D51-A452-64DCEAB59DC8}" dt="2023-01-13T13:54:16.107" v="1"/>
          <pc:sldLayoutMkLst>
            <pc:docMk/>
            <pc:sldMasterMk cId="679655067" sldId="2147483648"/>
            <pc:sldLayoutMk cId="3021231887"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0CD9A4FD-D9BB-479E-93F4-96FB47507882}" type="datetimeFigureOut">
              <a:rPr lang="en-US" smtClean="0"/>
              <a:t>1/9/2024</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0"/>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24" tIns="46662" rIns="93324" bIns="46662" rtlCol="0" anchor="b"/>
          <a:lstStyle>
            <a:lvl1pPr algn="r">
              <a:defRPr sz="1200"/>
            </a:lvl1pPr>
          </a:lstStyle>
          <a:p>
            <a:fld id="{6CA3E8BE-89F5-42B8-959A-218443B3260E}" type="slidenum">
              <a:rPr lang="en-US" smtClean="0"/>
              <a:t>‹#›</a:t>
            </a:fld>
            <a:endParaRPr lang="en-US"/>
          </a:p>
        </p:txBody>
      </p:sp>
    </p:spTree>
    <p:extLst>
      <p:ext uri="{BB962C8B-B14F-4D97-AF65-F5344CB8AC3E}">
        <p14:creationId xmlns:p14="http://schemas.microsoft.com/office/powerpoint/2010/main" val="9457980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1" dirty="0"/>
              <a:t>Global Status of Evangelical Christianity </a:t>
            </a:r>
            <a:r>
              <a:rPr lang="en-US" dirty="0"/>
              <a:t>helps us understand how the gospel spreads among people groups by comparing the percentage of evangelicals, the availability of evangelical resources, and reports of recent church planting activity for each people group. </a:t>
            </a:r>
          </a:p>
          <a:p>
            <a:endParaRPr lang="en-US" dirty="0"/>
          </a:p>
        </p:txBody>
      </p:sp>
      <p:sp>
        <p:nvSpPr>
          <p:cNvPr id="4" name="Slide Number Placeholder 3"/>
          <p:cNvSpPr>
            <a:spLocks noGrp="1"/>
          </p:cNvSpPr>
          <p:nvPr>
            <p:ph type="sldNum" sz="quarter" idx="5"/>
          </p:nvPr>
        </p:nvSpPr>
        <p:spPr/>
        <p:txBody>
          <a:bodyPr/>
          <a:lstStyle/>
          <a:p>
            <a:fld id="{6CA3E8BE-89F5-42B8-959A-218443B3260E}" type="slidenum">
              <a:rPr lang="en-US" smtClean="0"/>
              <a:t>2</a:t>
            </a:fld>
            <a:endParaRPr lang="en-US"/>
          </a:p>
        </p:txBody>
      </p:sp>
    </p:spTree>
    <p:extLst>
      <p:ext uri="{BB962C8B-B14F-4D97-AF65-F5344CB8AC3E}">
        <p14:creationId xmlns:p14="http://schemas.microsoft.com/office/powerpoint/2010/main" val="123072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marL="0" marR="0" lvl="0" indent="0" algn="l" defTabSz="933241" rtl="0" eaLnBrk="1" fontAlgn="auto" latinLnBrk="0" hangingPunct="1">
              <a:lnSpc>
                <a:spcPct val="100000"/>
              </a:lnSpc>
              <a:spcBef>
                <a:spcPts val="0"/>
              </a:spcBef>
              <a:spcAft>
                <a:spcPts val="0"/>
              </a:spcAft>
              <a:buClrTx/>
              <a:buSzTx/>
              <a:buFontTx/>
              <a:buNone/>
              <a:tabLst/>
              <a:defRPr/>
            </a:pPr>
            <a:r>
              <a:rPr lang="en-US" baseline="0" dirty="0"/>
              <a:t>7,250 People Groups with a combined population of 4,763,231,710 are Unreached as of January 2024. </a:t>
            </a:r>
            <a:r>
              <a:rPr lang="en-US" sz="1200" dirty="0">
                <a:solidFill>
                  <a:schemeClr val="bg1"/>
                </a:solidFill>
                <a:latin typeface="Century Gothic" panose="020B0502020202020204" pitchFamily="34" charset="0"/>
              </a:rPr>
              <a:t>An Unreached People Group (UPG) is a people group among whom evangelical Christians comprise less than 2 percent of the population. </a:t>
            </a:r>
            <a:r>
              <a:rPr lang="en-US" baseline="0" dirty="0"/>
              <a:t> </a:t>
            </a:r>
            <a:endParaRPr lang="en-US" dirty="0"/>
          </a:p>
        </p:txBody>
      </p:sp>
      <p:sp>
        <p:nvSpPr>
          <p:cNvPr id="4" name="Slide Number Placeholder 3"/>
          <p:cNvSpPr>
            <a:spLocks noGrp="1"/>
          </p:cNvSpPr>
          <p:nvPr>
            <p:ph type="sldNum" sz="quarter" idx="10"/>
          </p:nvPr>
        </p:nvSpPr>
        <p:spPr/>
        <p:txBody>
          <a:bodyPr/>
          <a:lstStyle/>
          <a:p>
            <a:fld id="{6CA3E8BE-89F5-42B8-959A-218443B3260E}" type="slidenum">
              <a:rPr lang="en-US" smtClean="0"/>
              <a:t>11</a:t>
            </a:fld>
            <a:endParaRPr lang="en-US"/>
          </a:p>
        </p:txBody>
      </p:sp>
    </p:spTree>
    <p:extLst>
      <p:ext uri="{BB962C8B-B14F-4D97-AF65-F5344CB8AC3E}">
        <p14:creationId xmlns:p14="http://schemas.microsoft.com/office/powerpoint/2010/main" val="457556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12,114 people groups with a combined population of 8 billion (8,034,973,685) are included in the IMB database</a:t>
            </a:r>
            <a:r>
              <a:rPr lang="en-US" baseline="0" dirty="0"/>
              <a:t> as of January 2024. </a:t>
            </a:r>
            <a:r>
              <a:rPr lang="en-US" dirty="0"/>
              <a:t>Each people group is represented by a single symbol. </a:t>
            </a:r>
          </a:p>
          <a:p>
            <a:endParaRPr lang="en-US" dirty="0"/>
          </a:p>
        </p:txBody>
      </p:sp>
      <p:sp>
        <p:nvSpPr>
          <p:cNvPr id="4" name="Slide Number Placeholder 3"/>
          <p:cNvSpPr>
            <a:spLocks noGrp="1"/>
          </p:cNvSpPr>
          <p:nvPr>
            <p:ph type="sldNum" sz="quarter" idx="10"/>
          </p:nvPr>
        </p:nvSpPr>
        <p:spPr/>
        <p:txBody>
          <a:bodyPr/>
          <a:lstStyle/>
          <a:p>
            <a:fld id="{6CA3E8BE-89F5-42B8-959A-218443B3260E}" type="slidenum">
              <a:rPr lang="en-US" smtClean="0"/>
              <a:t>3</a:t>
            </a:fld>
            <a:endParaRPr lang="en-US"/>
          </a:p>
        </p:txBody>
      </p:sp>
    </p:spTree>
    <p:extLst>
      <p:ext uri="{BB962C8B-B14F-4D97-AF65-F5344CB8AC3E}">
        <p14:creationId xmlns:p14="http://schemas.microsoft.com/office/powerpoint/2010/main" val="3745459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336 people groups with a total population of 11,936,535 are classified as GSEC 0 as of January 2024. GSEC 0 people groups have no evangelical Christians</a:t>
            </a:r>
            <a:r>
              <a:rPr lang="en-US" baseline="0" dirty="0"/>
              <a:t> or churches and no access to evangelical print, audio, visual or human resources. </a:t>
            </a:r>
            <a:r>
              <a:rPr lang="en-US" dirty="0"/>
              <a:t> </a:t>
            </a:r>
          </a:p>
        </p:txBody>
      </p:sp>
      <p:sp>
        <p:nvSpPr>
          <p:cNvPr id="4" name="Slide Number Placeholder 3"/>
          <p:cNvSpPr>
            <a:spLocks noGrp="1"/>
          </p:cNvSpPr>
          <p:nvPr>
            <p:ph type="sldNum" sz="quarter" idx="10"/>
          </p:nvPr>
        </p:nvSpPr>
        <p:spPr/>
        <p:txBody>
          <a:bodyPr/>
          <a:lstStyle/>
          <a:p>
            <a:fld id="{6CA3E8BE-89F5-42B8-959A-218443B3260E}" type="slidenum">
              <a:rPr lang="en-US" smtClean="0"/>
              <a:t>4</a:t>
            </a:fld>
            <a:endParaRPr lang="en-US"/>
          </a:p>
        </p:txBody>
      </p:sp>
    </p:spTree>
    <p:extLst>
      <p:ext uri="{BB962C8B-B14F-4D97-AF65-F5344CB8AC3E}">
        <p14:creationId xmlns:p14="http://schemas.microsoft.com/office/powerpoint/2010/main" val="1374121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6,492 people groups with a total population of 3,374,195,275</a:t>
            </a:r>
            <a:r>
              <a:rPr lang="en-US" sz="1200" dirty="0">
                <a:solidFill>
                  <a:schemeClr val="bg1"/>
                </a:solidFill>
                <a:latin typeface="Century Gothic" panose="020B0502020202020204" pitchFamily="34" charset="0"/>
              </a:rPr>
              <a:t> </a:t>
            </a:r>
            <a:r>
              <a:rPr lang="en-US" dirty="0"/>
              <a:t>are classified as GSEC 1 as of January 2024. GSEC 1</a:t>
            </a:r>
            <a:r>
              <a:rPr lang="en-US" baseline="0" dirty="0"/>
              <a:t> people groups are less than 2% evangelical. Some evangelical resources are available in their heart language but there has been no active church planting reported among them within the past two years. </a:t>
            </a:r>
            <a:r>
              <a:rPr lang="en-US" dirty="0"/>
              <a:t> </a:t>
            </a:r>
          </a:p>
        </p:txBody>
      </p:sp>
      <p:sp>
        <p:nvSpPr>
          <p:cNvPr id="4" name="Slide Number Placeholder 3"/>
          <p:cNvSpPr>
            <a:spLocks noGrp="1"/>
          </p:cNvSpPr>
          <p:nvPr>
            <p:ph type="sldNum" sz="quarter" idx="10"/>
          </p:nvPr>
        </p:nvSpPr>
        <p:spPr/>
        <p:txBody>
          <a:bodyPr/>
          <a:lstStyle/>
          <a:p>
            <a:fld id="{6CA3E8BE-89F5-42B8-959A-218443B3260E}" type="slidenum">
              <a:rPr lang="en-US" smtClean="0"/>
              <a:t>5</a:t>
            </a:fld>
            <a:endParaRPr lang="en-US"/>
          </a:p>
        </p:txBody>
      </p:sp>
    </p:spTree>
    <p:extLst>
      <p:ext uri="{BB962C8B-B14F-4D97-AF65-F5344CB8AC3E}">
        <p14:creationId xmlns:p14="http://schemas.microsoft.com/office/powerpoint/2010/main" val="1374121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220 people groups with a total population of 512,236,700 are classified as GSEC 2 as of January 2024. GSEC 2 people groups are less than 2% evangelical. Initial</a:t>
            </a:r>
            <a:r>
              <a:rPr lang="en-US" baseline="0" dirty="0"/>
              <a:t> or localized church planting has been reported within the past two years. </a:t>
            </a:r>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6CA3E8BE-89F5-42B8-959A-218443B3260E}" type="slidenum">
              <a:rPr lang="en-US" smtClean="0"/>
              <a:t>6</a:t>
            </a:fld>
            <a:endParaRPr lang="en-US"/>
          </a:p>
        </p:txBody>
      </p:sp>
    </p:spTree>
    <p:extLst>
      <p:ext uri="{BB962C8B-B14F-4D97-AF65-F5344CB8AC3E}">
        <p14:creationId xmlns:p14="http://schemas.microsoft.com/office/powerpoint/2010/main" val="1886621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defTabSz="933241">
              <a:defRPr/>
            </a:pPr>
            <a:r>
              <a:rPr lang="en-US" dirty="0"/>
              <a:t>202 people groups with a total population of 864,863,200 are classified as GSEC 3 as of January 2024. GSEC 3 people groups are less than 2% evangelical but widespread church planting has been reported within the past two years.  </a:t>
            </a:r>
          </a:p>
          <a:p>
            <a:pPr defTabSz="933241">
              <a:defRPr/>
            </a:pPr>
            <a:endParaRPr lang="en-US" dirty="0"/>
          </a:p>
          <a:p>
            <a:pPr defTabSz="933241">
              <a:defRPr/>
            </a:pPr>
            <a:endParaRPr lang="en-US" dirty="0"/>
          </a:p>
        </p:txBody>
      </p:sp>
      <p:sp>
        <p:nvSpPr>
          <p:cNvPr id="4" name="Slide Number Placeholder 3"/>
          <p:cNvSpPr>
            <a:spLocks noGrp="1"/>
          </p:cNvSpPr>
          <p:nvPr>
            <p:ph type="sldNum" sz="quarter" idx="10"/>
          </p:nvPr>
        </p:nvSpPr>
        <p:spPr/>
        <p:txBody>
          <a:bodyPr/>
          <a:lstStyle/>
          <a:p>
            <a:fld id="{6CA3E8BE-89F5-42B8-959A-218443B3260E}" type="slidenum">
              <a:rPr lang="en-US" smtClean="0"/>
              <a:t>7</a:t>
            </a:fld>
            <a:endParaRPr lang="en-US"/>
          </a:p>
        </p:txBody>
      </p:sp>
    </p:spTree>
    <p:extLst>
      <p:ext uri="{BB962C8B-B14F-4D97-AF65-F5344CB8AC3E}">
        <p14:creationId xmlns:p14="http://schemas.microsoft.com/office/powerpoint/2010/main" val="457556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defTabSz="933241">
              <a:defRPr/>
            </a:pPr>
            <a:r>
              <a:rPr lang="en-US" dirty="0"/>
              <a:t>1,606 people groups with a total population of 882,155,390 are classified as GSEC 4 as of January 2024. GSEC 4 people groups are greater than or equal to 2% evangelical but less than 5% evangelical.  </a:t>
            </a:r>
          </a:p>
          <a:p>
            <a:pPr defTabSz="933241">
              <a:defRPr/>
            </a:pPr>
            <a:endParaRPr lang="en-US" dirty="0"/>
          </a:p>
          <a:p>
            <a:pPr defTabSz="933241">
              <a:defRPr/>
            </a:pPr>
            <a:endParaRPr lang="en-US" dirty="0"/>
          </a:p>
        </p:txBody>
      </p:sp>
      <p:sp>
        <p:nvSpPr>
          <p:cNvPr id="4" name="Slide Number Placeholder 3"/>
          <p:cNvSpPr>
            <a:spLocks noGrp="1"/>
          </p:cNvSpPr>
          <p:nvPr>
            <p:ph type="sldNum" sz="quarter" idx="10"/>
          </p:nvPr>
        </p:nvSpPr>
        <p:spPr/>
        <p:txBody>
          <a:bodyPr/>
          <a:lstStyle/>
          <a:p>
            <a:fld id="{6CA3E8BE-89F5-42B8-959A-218443B3260E}" type="slidenum">
              <a:rPr lang="en-US" smtClean="0"/>
              <a:t>8</a:t>
            </a:fld>
            <a:endParaRPr lang="en-US"/>
          </a:p>
        </p:txBody>
      </p:sp>
    </p:spTree>
    <p:extLst>
      <p:ext uri="{BB962C8B-B14F-4D97-AF65-F5344CB8AC3E}">
        <p14:creationId xmlns:p14="http://schemas.microsoft.com/office/powerpoint/2010/main" val="457556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defTabSz="933241">
              <a:defRPr/>
            </a:pPr>
            <a:r>
              <a:rPr lang="en-US" dirty="0"/>
              <a:t>1,449 people groups with a total population of 1,821,611,980 are classified as GSEC 5 as of January 2024. GSEC 5 people groups are greater than or equal to 5% evangelical but less than 10% evangelical.  </a:t>
            </a:r>
          </a:p>
        </p:txBody>
      </p:sp>
      <p:sp>
        <p:nvSpPr>
          <p:cNvPr id="4" name="Slide Number Placeholder 3"/>
          <p:cNvSpPr>
            <a:spLocks noGrp="1"/>
          </p:cNvSpPr>
          <p:nvPr>
            <p:ph type="sldNum" sz="quarter" idx="10"/>
          </p:nvPr>
        </p:nvSpPr>
        <p:spPr/>
        <p:txBody>
          <a:bodyPr/>
          <a:lstStyle/>
          <a:p>
            <a:fld id="{6CA3E8BE-89F5-42B8-959A-218443B3260E}" type="slidenum">
              <a:rPr lang="en-US" smtClean="0"/>
              <a:t>9</a:t>
            </a:fld>
            <a:endParaRPr lang="en-US"/>
          </a:p>
        </p:txBody>
      </p:sp>
    </p:spTree>
    <p:extLst>
      <p:ext uri="{BB962C8B-B14F-4D97-AF65-F5344CB8AC3E}">
        <p14:creationId xmlns:p14="http://schemas.microsoft.com/office/powerpoint/2010/main" val="457556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pPr defTabSz="933241">
              <a:defRPr/>
            </a:pPr>
            <a:r>
              <a:rPr lang="en-US" dirty="0"/>
              <a:t>1,809 people groups with a total population of 567,974,605 are classified as GSEC 6 as of January 2024. GSEC 6 people groups are greater than or equal to 10% evangelical.  </a:t>
            </a:r>
          </a:p>
        </p:txBody>
      </p:sp>
      <p:sp>
        <p:nvSpPr>
          <p:cNvPr id="4" name="Slide Number Placeholder 3"/>
          <p:cNvSpPr>
            <a:spLocks noGrp="1"/>
          </p:cNvSpPr>
          <p:nvPr>
            <p:ph type="sldNum" sz="quarter" idx="10"/>
          </p:nvPr>
        </p:nvSpPr>
        <p:spPr/>
        <p:txBody>
          <a:bodyPr/>
          <a:lstStyle/>
          <a:p>
            <a:fld id="{6CA3E8BE-89F5-42B8-959A-218443B3260E}" type="slidenum">
              <a:rPr lang="en-US" smtClean="0"/>
              <a:t>10</a:t>
            </a:fld>
            <a:endParaRPr lang="en-US"/>
          </a:p>
        </p:txBody>
      </p:sp>
    </p:spTree>
    <p:extLst>
      <p:ext uri="{BB962C8B-B14F-4D97-AF65-F5344CB8AC3E}">
        <p14:creationId xmlns:p14="http://schemas.microsoft.com/office/powerpoint/2010/main" val="457556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1A28-2390-48EF-8C9F-59B01A7D35A4}"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7DE59-D516-4BDA-8375-5EB196551BA0}" type="slidenum">
              <a:rPr lang="en-US" smtClean="0"/>
              <a:t>‹#›</a:t>
            </a:fld>
            <a:endParaRPr lang="en-US"/>
          </a:p>
        </p:txBody>
      </p:sp>
    </p:spTree>
    <p:extLst>
      <p:ext uri="{BB962C8B-B14F-4D97-AF65-F5344CB8AC3E}">
        <p14:creationId xmlns:p14="http://schemas.microsoft.com/office/powerpoint/2010/main" val="2325334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1A28-2390-48EF-8C9F-59B01A7D35A4}"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7DE59-D516-4BDA-8375-5EB196551BA0}" type="slidenum">
              <a:rPr lang="en-US" smtClean="0"/>
              <a:t>‹#›</a:t>
            </a:fld>
            <a:endParaRPr lang="en-US"/>
          </a:p>
        </p:txBody>
      </p:sp>
    </p:spTree>
    <p:extLst>
      <p:ext uri="{BB962C8B-B14F-4D97-AF65-F5344CB8AC3E}">
        <p14:creationId xmlns:p14="http://schemas.microsoft.com/office/powerpoint/2010/main" val="1235595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1A28-2390-48EF-8C9F-59B01A7D35A4}"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7DE59-D516-4BDA-8375-5EB196551BA0}" type="slidenum">
              <a:rPr lang="en-US" smtClean="0"/>
              <a:t>‹#›</a:t>
            </a:fld>
            <a:endParaRPr lang="en-US"/>
          </a:p>
        </p:txBody>
      </p:sp>
    </p:spTree>
    <p:extLst>
      <p:ext uri="{BB962C8B-B14F-4D97-AF65-F5344CB8AC3E}">
        <p14:creationId xmlns:p14="http://schemas.microsoft.com/office/powerpoint/2010/main" val="3021231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op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25754747-9A63-C549-88C6-C3EB732B47F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678338" y="5613277"/>
            <a:ext cx="1350924" cy="1085330"/>
          </a:xfrm>
          <a:prstGeom prst="rect">
            <a:avLst/>
          </a:prstGeom>
        </p:spPr>
      </p:pic>
      <p:sp>
        <p:nvSpPr>
          <p:cNvPr id="7" name="Content Placeholder 2">
            <a:extLst>
              <a:ext uri="{FF2B5EF4-FFF2-40B4-BE49-F238E27FC236}">
                <a16:creationId xmlns:a16="http://schemas.microsoft.com/office/drawing/2014/main" id="{B2B77DD1-E7AE-2D47-AB9A-13B852AF1396}"/>
              </a:ext>
            </a:extLst>
          </p:cNvPr>
          <p:cNvSpPr>
            <a:spLocks noGrp="1"/>
          </p:cNvSpPr>
          <p:nvPr>
            <p:ph idx="1" hasCustomPrompt="1"/>
          </p:nvPr>
        </p:nvSpPr>
        <p:spPr>
          <a:xfrm>
            <a:off x="838200" y="1825625"/>
            <a:ext cx="10515600" cy="4351338"/>
          </a:xfrm>
          <a:prstGeom prst="rect">
            <a:avLst/>
          </a:prstGeom>
        </p:spPr>
        <p:txBody>
          <a:bodyPr/>
          <a:lstStyle>
            <a:lvl1pPr marL="0" indent="0">
              <a:buNone/>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CONTENT GOES HERE </a:t>
            </a:r>
          </a:p>
          <a:p>
            <a:pPr lvl="1"/>
            <a:r>
              <a:rPr lang="en-US"/>
              <a:t>Supporting content</a:t>
            </a:r>
          </a:p>
        </p:txBody>
      </p:sp>
      <p:sp>
        <p:nvSpPr>
          <p:cNvPr id="3" name="Title 2">
            <a:extLst>
              <a:ext uri="{FF2B5EF4-FFF2-40B4-BE49-F238E27FC236}">
                <a16:creationId xmlns:a16="http://schemas.microsoft.com/office/drawing/2014/main" id="{1E57141D-BA77-3944-8D32-4E4450004F83}"/>
              </a:ext>
            </a:extLst>
          </p:cNvPr>
          <p:cNvSpPr>
            <a:spLocks noGrp="1"/>
          </p:cNvSpPr>
          <p:nvPr>
            <p:ph type="title" hasCustomPrompt="1"/>
          </p:nvPr>
        </p:nvSpPr>
        <p:spPr>
          <a:xfrm>
            <a:off x="838200" y="365125"/>
            <a:ext cx="10515600" cy="1325563"/>
          </a:xfrm>
          <a:prstGeom prst="rect">
            <a:avLst/>
          </a:prstGeom>
        </p:spPr>
        <p:txBody>
          <a:bodyPr/>
          <a:lstStyle>
            <a:lvl1pPr>
              <a:defRPr b="1">
                <a:solidFill>
                  <a:schemeClr val="bg1"/>
                </a:solidFill>
              </a:defRPr>
            </a:lvl1pPr>
          </a:lstStyle>
          <a:p>
            <a:r>
              <a:rPr lang="en-US"/>
              <a:t>TITLE GOES HERE</a:t>
            </a:r>
          </a:p>
        </p:txBody>
      </p:sp>
    </p:spTree>
    <p:extLst>
      <p:ext uri="{BB962C8B-B14F-4D97-AF65-F5344CB8AC3E}">
        <p14:creationId xmlns:p14="http://schemas.microsoft.com/office/powerpoint/2010/main" val="1648028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1A28-2390-48EF-8C9F-59B01A7D35A4}"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7DE59-D516-4BDA-8375-5EB196551BA0}" type="slidenum">
              <a:rPr lang="en-US" smtClean="0"/>
              <a:t>‹#›</a:t>
            </a:fld>
            <a:endParaRPr lang="en-US"/>
          </a:p>
        </p:txBody>
      </p:sp>
    </p:spTree>
    <p:extLst>
      <p:ext uri="{BB962C8B-B14F-4D97-AF65-F5344CB8AC3E}">
        <p14:creationId xmlns:p14="http://schemas.microsoft.com/office/powerpoint/2010/main" val="2934565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1A28-2390-48EF-8C9F-59B01A7D35A4}" type="datetimeFigureOut">
              <a:rPr lang="en-US" smtClean="0"/>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E7DE59-D516-4BDA-8375-5EB196551BA0}" type="slidenum">
              <a:rPr lang="en-US" smtClean="0"/>
              <a:t>‹#›</a:t>
            </a:fld>
            <a:endParaRPr lang="en-US"/>
          </a:p>
        </p:txBody>
      </p:sp>
    </p:spTree>
    <p:extLst>
      <p:ext uri="{BB962C8B-B14F-4D97-AF65-F5344CB8AC3E}">
        <p14:creationId xmlns:p14="http://schemas.microsoft.com/office/powerpoint/2010/main" val="1901454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1A28-2390-48EF-8C9F-59B01A7D35A4}"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7DE59-D516-4BDA-8375-5EB196551BA0}" type="slidenum">
              <a:rPr lang="en-US" smtClean="0"/>
              <a:t>‹#›</a:t>
            </a:fld>
            <a:endParaRPr lang="en-US"/>
          </a:p>
        </p:txBody>
      </p:sp>
    </p:spTree>
    <p:extLst>
      <p:ext uri="{BB962C8B-B14F-4D97-AF65-F5344CB8AC3E}">
        <p14:creationId xmlns:p14="http://schemas.microsoft.com/office/powerpoint/2010/main" val="3986623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1A28-2390-48EF-8C9F-59B01A7D35A4}" type="datetimeFigureOut">
              <a:rPr lang="en-US" smtClean="0"/>
              <a:t>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E7DE59-D516-4BDA-8375-5EB196551BA0}" type="slidenum">
              <a:rPr lang="en-US" smtClean="0"/>
              <a:t>‹#›</a:t>
            </a:fld>
            <a:endParaRPr lang="en-US"/>
          </a:p>
        </p:txBody>
      </p:sp>
    </p:spTree>
    <p:extLst>
      <p:ext uri="{BB962C8B-B14F-4D97-AF65-F5344CB8AC3E}">
        <p14:creationId xmlns:p14="http://schemas.microsoft.com/office/powerpoint/2010/main" val="3073848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1A28-2390-48EF-8C9F-59B01A7D35A4}" type="datetimeFigureOut">
              <a:rPr lang="en-US" smtClean="0"/>
              <a:t>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E7DE59-D516-4BDA-8375-5EB196551BA0}" type="slidenum">
              <a:rPr lang="en-US" smtClean="0"/>
              <a:t>‹#›</a:t>
            </a:fld>
            <a:endParaRPr lang="en-US"/>
          </a:p>
        </p:txBody>
      </p:sp>
    </p:spTree>
    <p:extLst>
      <p:ext uri="{BB962C8B-B14F-4D97-AF65-F5344CB8AC3E}">
        <p14:creationId xmlns:p14="http://schemas.microsoft.com/office/powerpoint/2010/main" val="1986542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1A28-2390-48EF-8C9F-59B01A7D35A4}" type="datetimeFigureOut">
              <a:rPr lang="en-US" smtClean="0"/>
              <a:t>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E7DE59-D516-4BDA-8375-5EB196551BA0}" type="slidenum">
              <a:rPr lang="en-US" smtClean="0"/>
              <a:t>‹#›</a:t>
            </a:fld>
            <a:endParaRPr lang="en-US"/>
          </a:p>
        </p:txBody>
      </p:sp>
    </p:spTree>
    <p:extLst>
      <p:ext uri="{BB962C8B-B14F-4D97-AF65-F5344CB8AC3E}">
        <p14:creationId xmlns:p14="http://schemas.microsoft.com/office/powerpoint/2010/main" val="3047165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1A28-2390-48EF-8C9F-59B01A7D35A4}"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7DE59-D516-4BDA-8375-5EB196551BA0}" type="slidenum">
              <a:rPr lang="en-US" smtClean="0"/>
              <a:t>‹#›</a:t>
            </a:fld>
            <a:endParaRPr lang="en-US"/>
          </a:p>
        </p:txBody>
      </p:sp>
    </p:spTree>
    <p:extLst>
      <p:ext uri="{BB962C8B-B14F-4D97-AF65-F5344CB8AC3E}">
        <p14:creationId xmlns:p14="http://schemas.microsoft.com/office/powerpoint/2010/main" val="1313081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1A28-2390-48EF-8C9F-59B01A7D35A4}" type="datetimeFigureOut">
              <a:rPr lang="en-US" smtClean="0"/>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E7DE59-D516-4BDA-8375-5EB196551BA0}" type="slidenum">
              <a:rPr lang="en-US" smtClean="0"/>
              <a:t>‹#›</a:t>
            </a:fld>
            <a:endParaRPr lang="en-US"/>
          </a:p>
        </p:txBody>
      </p:sp>
    </p:spTree>
    <p:extLst>
      <p:ext uri="{BB962C8B-B14F-4D97-AF65-F5344CB8AC3E}">
        <p14:creationId xmlns:p14="http://schemas.microsoft.com/office/powerpoint/2010/main" val="1432306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B365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1A28-2390-48EF-8C9F-59B01A7D35A4}" type="datetimeFigureOut">
              <a:rPr lang="en-US" smtClean="0"/>
              <a:t>1/9/2024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E7DE59-D516-4BDA-8375-5EB196551BA0}" type="slidenum">
              <a:rPr lang="en-US" smtClean="0"/>
              <a:t>‹#›</a:t>
            </a:fld>
            <a:endParaRPr lang="en-US"/>
          </a:p>
        </p:txBody>
      </p:sp>
    </p:spTree>
    <p:extLst>
      <p:ext uri="{BB962C8B-B14F-4D97-AF65-F5344CB8AC3E}">
        <p14:creationId xmlns:p14="http://schemas.microsoft.com/office/powerpoint/2010/main" val="679655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imb.maps.arcgis.com/apps/Viewer/index.html?appid=684e0b11f4cf4fda9682a1a540f567e2" TargetMode="External"/><Relationship Id="rId2" Type="http://schemas.openxmlformats.org/officeDocument/2006/relationships/hyperlink" Target="https://gis.imb.org/arcgis/rest/services/YEAR"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peoplegroups.org/Default.aspx"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BE170BE-3FF8-0E86-161E-79DF9AB1CEA4}"/>
              </a:ext>
            </a:extLst>
          </p:cNvPr>
          <p:cNvSpPr txBox="1">
            <a:spLocks/>
          </p:cNvSpPr>
          <p:nvPr/>
        </p:nvSpPr>
        <p:spPr>
          <a:xfrm>
            <a:off x="1676400" y="1295401"/>
            <a:ext cx="8839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bg1"/>
                </a:solidFill>
                <a:latin typeface="+mj-lt"/>
                <a:ea typeface="+mj-ea"/>
                <a:cs typeface="+mj-cs"/>
              </a:defRPr>
            </a:lvl1pPr>
          </a:lstStyle>
          <a:p>
            <a:endParaRPr lang="en-US" sz="1800" spc="100" dirty="0">
              <a:latin typeface="Century Gothic" panose="020B0502020202020204" pitchFamily="34" charset="0"/>
            </a:endParaRPr>
          </a:p>
        </p:txBody>
      </p:sp>
      <p:sp>
        <p:nvSpPr>
          <p:cNvPr id="6" name="Title 1">
            <a:extLst>
              <a:ext uri="{FF2B5EF4-FFF2-40B4-BE49-F238E27FC236}">
                <a16:creationId xmlns:a16="http://schemas.microsoft.com/office/drawing/2014/main" id="{FC934C96-F0CB-42F6-2B22-A29AC341D775}"/>
              </a:ext>
            </a:extLst>
          </p:cNvPr>
          <p:cNvSpPr txBox="1">
            <a:spLocks/>
          </p:cNvSpPr>
          <p:nvPr/>
        </p:nvSpPr>
        <p:spPr>
          <a:xfrm>
            <a:off x="1828800" y="1447801"/>
            <a:ext cx="8839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bg1"/>
                </a:solidFill>
                <a:latin typeface="+mj-lt"/>
                <a:ea typeface="+mj-ea"/>
                <a:cs typeface="+mj-cs"/>
              </a:defRPr>
            </a:lvl1pPr>
          </a:lstStyle>
          <a:p>
            <a:r>
              <a:rPr lang="en-US" sz="3100" spc="100" dirty="0">
                <a:latin typeface="Azo Sans" panose="020B0603030303020204" pitchFamily="34" charset="0"/>
              </a:rPr>
              <a:t>Global Status of Evangelical Christianity</a:t>
            </a:r>
            <a:br>
              <a:rPr lang="en-US" sz="3100" spc="100" dirty="0">
                <a:latin typeface="Century Gothic" panose="020B0502020202020204" pitchFamily="34" charset="0"/>
              </a:rPr>
            </a:br>
            <a:br>
              <a:rPr lang="en-US" sz="3100" spc="100" dirty="0">
                <a:latin typeface="Century Gothic" panose="020B0502020202020204" pitchFamily="34" charset="0"/>
              </a:rPr>
            </a:br>
            <a:r>
              <a:rPr lang="en-US" sz="1800" spc="100" dirty="0">
                <a:latin typeface="Azo Sans" panose="020B0603030303020204" pitchFamily="34" charset="0"/>
              </a:rPr>
              <a:t>2024 Update</a:t>
            </a:r>
          </a:p>
        </p:txBody>
      </p:sp>
      <p:sp>
        <p:nvSpPr>
          <p:cNvPr id="7" name="Subtitle 2">
            <a:extLst>
              <a:ext uri="{FF2B5EF4-FFF2-40B4-BE49-F238E27FC236}">
                <a16:creationId xmlns:a16="http://schemas.microsoft.com/office/drawing/2014/main" id="{7CC207A4-B593-63A9-44D1-B3368E46E0FF}"/>
              </a:ext>
            </a:extLst>
          </p:cNvPr>
          <p:cNvSpPr txBox="1">
            <a:spLocks/>
          </p:cNvSpPr>
          <p:nvPr/>
        </p:nvSpPr>
        <p:spPr>
          <a:xfrm>
            <a:off x="2895600" y="3962400"/>
            <a:ext cx="6400800" cy="1219200"/>
          </a:xfrm>
          <a:prstGeom prst="rect">
            <a:avLst/>
          </a:prstGeom>
        </p:spPr>
        <p:txBody>
          <a:bodyPr vert="horz" lIns="91440" tIns="45720" rIns="91440" bIns="45720" rtlCol="0">
            <a:normAutofit fontScale="92500" lnSpcReduction="20000"/>
          </a:bodyPr>
          <a:lstStyle>
            <a:lvl1pPr marL="0" indent="0" algn="l" defTabSz="914400" rtl="0" eaLnBrk="1" latinLnBrk="0" hangingPunct="1">
              <a:spcBef>
                <a:spcPct val="20000"/>
              </a:spcBef>
              <a:buFont typeface="Arial" pitchFamily="34" charset="0"/>
              <a:buNone/>
              <a:defRPr sz="3200" b="1"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Aft>
                <a:spcPts val="1200"/>
              </a:spcAft>
            </a:pPr>
            <a:r>
              <a:rPr lang="en-US" sz="1600" dirty="0">
                <a:latin typeface="Azo Sans" panose="020B0603030303020204" pitchFamily="34" charset="0"/>
              </a:rPr>
              <a:t>Data Values from 1/1/2024 ArcGIS Service</a:t>
            </a:r>
          </a:p>
          <a:p>
            <a:pPr algn="ctr">
              <a:spcAft>
                <a:spcPts val="1200"/>
              </a:spcAft>
            </a:pPr>
            <a:r>
              <a:rPr lang="en-US" sz="1600" dirty="0">
                <a:solidFill>
                  <a:srgbClr val="009681"/>
                </a:solidFill>
                <a:latin typeface="Azo Sans" panose="020B0603030303020204" pitchFamily="34" charset="0"/>
                <a:hlinkClick r:id="rId2">
                  <a:extLst>
                    <a:ext uri="{A12FA001-AC4F-418D-AE19-62706E023703}">
                      <ahyp:hlinkClr xmlns:ahyp="http://schemas.microsoft.com/office/drawing/2018/hyperlinkcolor" val="tx"/>
                    </a:ext>
                  </a:extLst>
                </a:hlinkClick>
              </a:rPr>
              <a:t>https://gis.imb.org/arcgis/rest/services/YEAR</a:t>
            </a:r>
            <a:endParaRPr lang="en-US" sz="2000" dirty="0">
              <a:solidFill>
                <a:srgbClr val="009681"/>
              </a:solidFill>
              <a:latin typeface="Azo Sans" panose="020B0603030303020204" pitchFamily="34" charset="0"/>
            </a:endParaRPr>
          </a:p>
          <a:p>
            <a:pPr algn="ctr">
              <a:spcAft>
                <a:spcPts val="1200"/>
              </a:spcAft>
            </a:pPr>
            <a:r>
              <a:rPr lang="en-US" sz="1600" dirty="0">
                <a:latin typeface="Azo Sans" panose="020B0603030303020204" pitchFamily="34" charset="0"/>
              </a:rPr>
              <a:t>Explore an </a:t>
            </a:r>
            <a:r>
              <a:rPr lang="en-US" sz="1600" dirty="0">
                <a:solidFill>
                  <a:srgbClr val="009681"/>
                </a:solidFill>
                <a:latin typeface="Azo Sans" panose="020B0603030303020204" pitchFamily="34" charset="0"/>
                <a:hlinkClick r:id="rId3">
                  <a:extLst>
                    <a:ext uri="{A12FA001-AC4F-418D-AE19-62706E023703}">
                      <ahyp:hlinkClr xmlns:ahyp="http://schemas.microsoft.com/office/drawing/2018/hyperlinkcolor" val="tx"/>
                    </a:ext>
                  </a:extLst>
                </a:hlinkClick>
              </a:rPr>
              <a:t>Interactive</a:t>
            </a:r>
            <a:r>
              <a:rPr lang="en-US" sz="1600" dirty="0">
                <a:latin typeface="Azo Sans" panose="020B0603030303020204" pitchFamily="34" charset="0"/>
              </a:rPr>
              <a:t> version of the latest GSEC Map.</a:t>
            </a:r>
          </a:p>
          <a:p>
            <a:pPr>
              <a:spcAft>
                <a:spcPts val="1200"/>
              </a:spcAft>
            </a:pPr>
            <a:endParaRPr lang="en-US" sz="1600" dirty="0">
              <a:latin typeface="Century Gothic" panose="020B0502020202020204" pitchFamily="34" charset="0"/>
            </a:endParaRPr>
          </a:p>
        </p:txBody>
      </p:sp>
    </p:spTree>
    <p:extLst>
      <p:ext uri="{BB962C8B-B14F-4D97-AF65-F5344CB8AC3E}">
        <p14:creationId xmlns:p14="http://schemas.microsoft.com/office/powerpoint/2010/main" val="2103301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3">
            <a:extLst>
              <a:ext uri="{28A0092B-C50C-407E-A947-70E740481C1C}">
                <a14:useLocalDpi xmlns:a14="http://schemas.microsoft.com/office/drawing/2010/main" val="0"/>
              </a:ext>
            </a:extLst>
          </a:blip>
          <a:srcRect/>
          <a:stretch/>
        </p:blipFill>
        <p:spPr>
          <a:xfrm>
            <a:off x="6" y="3"/>
            <a:ext cx="12191988" cy="6857993"/>
          </a:xfrm>
          <a:prstGeom prst="rect">
            <a:avLst/>
          </a:prstGeom>
        </p:spPr>
      </p:pic>
      <p:sp>
        <p:nvSpPr>
          <p:cNvPr id="9" name="Rectangle 8">
            <a:extLst>
              <a:ext uri="{FF2B5EF4-FFF2-40B4-BE49-F238E27FC236}">
                <a16:creationId xmlns:a16="http://schemas.microsoft.com/office/drawing/2014/main" id="{84CDC49C-B3E3-4B1B-A439-E08A30DEC864}"/>
              </a:ext>
            </a:extLst>
          </p:cNvPr>
          <p:cNvSpPr/>
          <p:nvPr/>
        </p:nvSpPr>
        <p:spPr>
          <a:xfrm>
            <a:off x="0" y="6711696"/>
            <a:ext cx="12192000" cy="169277"/>
          </a:xfrm>
          <a:prstGeom prst="rect">
            <a:avLst/>
          </a:prstGeom>
          <a:solidFill>
            <a:srgbClr val="EAD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52600" y="5733288"/>
            <a:ext cx="8686800" cy="707886"/>
          </a:xfrm>
          <a:prstGeom prst="rect">
            <a:avLst/>
          </a:prstGeom>
          <a:noFill/>
        </p:spPr>
        <p:txBody>
          <a:bodyPr wrap="square" rtlCol="0">
            <a:spAutoFit/>
          </a:bodyPr>
          <a:lstStyle/>
          <a:p>
            <a:pPr algn="ctr"/>
            <a:r>
              <a:rPr lang="en-US" sz="1600" b="1" dirty="0">
                <a:solidFill>
                  <a:schemeClr val="bg1"/>
                </a:solidFill>
                <a:latin typeface="Azo Sans" panose="020B0603030303020204" pitchFamily="34" charset="0"/>
              </a:rPr>
              <a:t>GSEC Status 6</a:t>
            </a:r>
          </a:p>
          <a:p>
            <a:pPr algn="ctr"/>
            <a:r>
              <a:rPr lang="en-US" sz="1200" dirty="0">
                <a:solidFill>
                  <a:schemeClr val="bg1"/>
                </a:solidFill>
                <a:latin typeface="Azo Sans" panose="020B0603030303020204" pitchFamily="34" charset="0"/>
              </a:rPr>
              <a:t>Greater than or equal to 10 percent evangelical. </a:t>
            </a:r>
          </a:p>
          <a:p>
            <a:pPr algn="ctr"/>
            <a:r>
              <a:rPr lang="en-US" sz="1200" dirty="0">
                <a:solidFill>
                  <a:schemeClr val="bg1"/>
                </a:solidFill>
                <a:latin typeface="Azo Sans" panose="020B0603030303020204" pitchFamily="34" charset="0"/>
              </a:rPr>
              <a:t>1,809 people groups with a combined population of  567,974,605 as of January 2024.</a:t>
            </a:r>
          </a:p>
        </p:txBody>
      </p:sp>
      <p:sp>
        <p:nvSpPr>
          <p:cNvPr id="5" name="TextBox 4"/>
          <p:cNvSpPr txBox="1"/>
          <p:nvPr/>
        </p:nvSpPr>
        <p:spPr>
          <a:xfrm>
            <a:off x="1828800" y="228600"/>
            <a:ext cx="8382000" cy="523220"/>
          </a:xfrm>
          <a:prstGeom prst="rect">
            <a:avLst/>
          </a:prstGeom>
          <a:noFill/>
        </p:spPr>
        <p:txBody>
          <a:bodyPr wrap="square" rtlCol="0">
            <a:spAutoFit/>
          </a:bodyPr>
          <a:lstStyle/>
          <a:p>
            <a:pPr algn="ctr"/>
            <a:r>
              <a:rPr lang="en-US" sz="2800" b="1" spc="100" dirty="0">
                <a:solidFill>
                  <a:schemeClr val="bg1"/>
                </a:solidFill>
                <a:latin typeface="Azo Sans" panose="020B0603030303020204" pitchFamily="34" charset="0"/>
              </a:rPr>
              <a:t>Global Status of Evangelical Christianity</a:t>
            </a:r>
          </a:p>
        </p:txBody>
      </p:sp>
      <p:pic>
        <p:nvPicPr>
          <p:cNvPr id="2" name="Picture 1">
            <a:extLst>
              <a:ext uri="{FF2B5EF4-FFF2-40B4-BE49-F238E27FC236}">
                <a16:creationId xmlns:a16="http://schemas.microsoft.com/office/drawing/2014/main" id="{11B306F1-D996-E131-EA4F-02AF36DFAEA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515600" y="5900946"/>
            <a:ext cx="1176454" cy="588227"/>
          </a:xfrm>
          <a:prstGeom prst="rect">
            <a:avLst/>
          </a:prstGeom>
        </p:spPr>
      </p:pic>
      <p:sp>
        <p:nvSpPr>
          <p:cNvPr id="8" name="TextBox 7">
            <a:extLst>
              <a:ext uri="{FF2B5EF4-FFF2-40B4-BE49-F238E27FC236}">
                <a16:creationId xmlns:a16="http://schemas.microsoft.com/office/drawing/2014/main" id="{40DC18BD-AF6C-DC7F-FD0B-4BC7AAEBF657}"/>
              </a:ext>
            </a:extLst>
          </p:cNvPr>
          <p:cNvSpPr txBox="1"/>
          <p:nvPr/>
        </p:nvSpPr>
        <p:spPr>
          <a:xfrm>
            <a:off x="274320" y="6702552"/>
            <a:ext cx="6035040" cy="169277"/>
          </a:xfrm>
          <a:prstGeom prst="rect">
            <a:avLst/>
          </a:prstGeom>
          <a:noFill/>
        </p:spPr>
        <p:txBody>
          <a:bodyPr wrap="square" rtlCol="0" anchor="b">
            <a:spAutoFit/>
          </a:bodyPr>
          <a:lstStyle/>
          <a:p>
            <a:r>
              <a:rPr lang="en-US" sz="500" dirty="0">
                <a:solidFill>
                  <a:srgbClr val="1B365D"/>
                </a:solidFill>
                <a:latin typeface="Azo Sans" panose="020B0603030303020204" pitchFamily="34" charset="0"/>
              </a:rPr>
              <a:t>Each symbol represents one people group. GSEC values calculated by Global Research, IMB, January 2024. </a:t>
            </a:r>
            <a:r>
              <a:rPr lang="en-US" sz="500" b="0" i="0" dirty="0">
                <a:solidFill>
                  <a:srgbClr val="1B365D"/>
                </a:solidFill>
                <a:effectLst/>
                <a:latin typeface="Azo Sans" panose="020B0603030303020204" pitchFamily="34" charset="0"/>
              </a:rPr>
              <a:t>Plate </a:t>
            </a:r>
            <a:r>
              <a:rPr lang="en-US" sz="500" dirty="0" err="1">
                <a:solidFill>
                  <a:srgbClr val="1B365D"/>
                </a:solidFill>
                <a:latin typeface="Azo Sans" panose="020B0603030303020204" pitchFamily="34" charset="0"/>
              </a:rPr>
              <a:t>C</a:t>
            </a:r>
            <a:r>
              <a:rPr lang="en-US" sz="500" b="0" i="0" dirty="0" err="1">
                <a:solidFill>
                  <a:srgbClr val="1B365D"/>
                </a:solidFill>
                <a:effectLst/>
                <a:latin typeface="Azo Sans" panose="020B0603030303020204" pitchFamily="34" charset="0"/>
              </a:rPr>
              <a:t>arrée</a:t>
            </a:r>
            <a:r>
              <a:rPr lang="en-US" sz="500" b="0" i="0" dirty="0">
                <a:solidFill>
                  <a:srgbClr val="1B365D"/>
                </a:solidFill>
                <a:effectLst/>
                <a:latin typeface="Azo Sans" panose="020B0603030303020204" pitchFamily="34" charset="0"/>
              </a:rPr>
              <a:t> </a:t>
            </a:r>
            <a:r>
              <a:rPr lang="en-US" sz="500" dirty="0">
                <a:solidFill>
                  <a:srgbClr val="1B365D"/>
                </a:solidFill>
                <a:latin typeface="Azo Sans" panose="020B0603030303020204" pitchFamily="34" charset="0"/>
              </a:rPr>
              <a:t>Projection. Human Geography Basemap by ESRI 2023.</a:t>
            </a:r>
          </a:p>
        </p:txBody>
      </p:sp>
      <p:sp>
        <p:nvSpPr>
          <p:cNvPr id="10" name="TextBox 9">
            <a:extLst>
              <a:ext uri="{FF2B5EF4-FFF2-40B4-BE49-F238E27FC236}">
                <a16:creationId xmlns:a16="http://schemas.microsoft.com/office/drawing/2014/main" id="{C89DE4FC-C16A-4DFD-2B47-DED3037DE865}"/>
              </a:ext>
            </a:extLst>
          </p:cNvPr>
          <p:cNvSpPr txBox="1"/>
          <p:nvPr/>
        </p:nvSpPr>
        <p:spPr>
          <a:xfrm>
            <a:off x="7132320" y="6702552"/>
            <a:ext cx="4777740" cy="169277"/>
          </a:xfrm>
          <a:prstGeom prst="rect">
            <a:avLst/>
          </a:prstGeom>
          <a:noFill/>
        </p:spPr>
        <p:txBody>
          <a:bodyPr wrap="square" rtlCol="0" anchor="b">
            <a:spAutoFit/>
          </a:bodyPr>
          <a:lstStyle/>
          <a:p>
            <a:pPr algn="r"/>
            <a:r>
              <a:rPr lang="en-US" sz="500" dirty="0">
                <a:solidFill>
                  <a:srgbClr val="1B365D"/>
                </a:solidFill>
                <a:latin typeface="Azo Sans" panose="020B0603030303020204" pitchFamily="34" charset="0"/>
              </a:rPr>
              <a:t>Copyright © 2024 International Mission Board, Global Research</a:t>
            </a:r>
          </a:p>
        </p:txBody>
      </p:sp>
    </p:spTree>
    <p:extLst>
      <p:ext uri="{BB962C8B-B14F-4D97-AF65-F5344CB8AC3E}">
        <p14:creationId xmlns:p14="http://schemas.microsoft.com/office/powerpoint/2010/main" val="183125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3">
            <a:extLst>
              <a:ext uri="{28A0092B-C50C-407E-A947-70E740481C1C}">
                <a14:useLocalDpi xmlns:a14="http://schemas.microsoft.com/office/drawing/2010/main" val="0"/>
              </a:ext>
            </a:extLst>
          </a:blip>
          <a:srcRect/>
          <a:stretch/>
        </p:blipFill>
        <p:spPr>
          <a:xfrm>
            <a:off x="7" y="4"/>
            <a:ext cx="12191986" cy="6857992"/>
          </a:xfrm>
          <a:prstGeom prst="rect">
            <a:avLst/>
          </a:prstGeom>
        </p:spPr>
      </p:pic>
      <p:sp>
        <p:nvSpPr>
          <p:cNvPr id="9" name="Rectangle 8">
            <a:extLst>
              <a:ext uri="{FF2B5EF4-FFF2-40B4-BE49-F238E27FC236}">
                <a16:creationId xmlns:a16="http://schemas.microsoft.com/office/drawing/2014/main" id="{2970C89B-A207-43EA-8012-2B79E85FDFAB}"/>
              </a:ext>
            </a:extLst>
          </p:cNvPr>
          <p:cNvSpPr/>
          <p:nvPr/>
        </p:nvSpPr>
        <p:spPr>
          <a:xfrm>
            <a:off x="0" y="6711696"/>
            <a:ext cx="12192000" cy="169277"/>
          </a:xfrm>
          <a:prstGeom prst="rect">
            <a:avLst/>
          </a:prstGeom>
          <a:solidFill>
            <a:srgbClr val="EAD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52600" y="5733288"/>
            <a:ext cx="8686800" cy="707886"/>
          </a:xfrm>
          <a:prstGeom prst="rect">
            <a:avLst/>
          </a:prstGeom>
          <a:noFill/>
        </p:spPr>
        <p:txBody>
          <a:bodyPr wrap="square" rtlCol="0">
            <a:spAutoFit/>
          </a:bodyPr>
          <a:lstStyle/>
          <a:p>
            <a:pPr algn="ctr"/>
            <a:r>
              <a:rPr lang="en-US" sz="1600" b="1" dirty="0">
                <a:solidFill>
                  <a:schemeClr val="bg1"/>
                </a:solidFill>
                <a:latin typeface="Azo Sans" panose="020B0603030303020204" pitchFamily="34" charset="0"/>
              </a:rPr>
              <a:t>Unreached People Groups</a:t>
            </a:r>
          </a:p>
          <a:p>
            <a:pPr algn="ctr"/>
            <a:r>
              <a:rPr lang="en-US" sz="1200" dirty="0">
                <a:solidFill>
                  <a:schemeClr val="bg1"/>
                </a:solidFill>
                <a:latin typeface="Azo Sans" panose="020B0603030303020204" pitchFamily="34" charset="0"/>
              </a:rPr>
              <a:t>An Unreached People Group (UPG) is a people group with less than 2 percent evangelical Christians.  </a:t>
            </a:r>
          </a:p>
          <a:p>
            <a:pPr algn="ctr"/>
            <a:r>
              <a:rPr lang="en-US" sz="1200" dirty="0">
                <a:solidFill>
                  <a:schemeClr val="bg1"/>
                </a:solidFill>
                <a:latin typeface="Azo Sans" panose="020B0603030303020204" pitchFamily="34" charset="0"/>
              </a:rPr>
              <a:t>7,250 people groups with population approaching 4.8 billion are classified as UPGs as of January 2024.</a:t>
            </a:r>
          </a:p>
        </p:txBody>
      </p:sp>
      <p:sp>
        <p:nvSpPr>
          <p:cNvPr id="5" name="TextBox 4"/>
          <p:cNvSpPr txBox="1"/>
          <p:nvPr/>
        </p:nvSpPr>
        <p:spPr>
          <a:xfrm>
            <a:off x="1828800" y="228600"/>
            <a:ext cx="8382000" cy="523220"/>
          </a:xfrm>
          <a:prstGeom prst="rect">
            <a:avLst/>
          </a:prstGeom>
          <a:noFill/>
        </p:spPr>
        <p:txBody>
          <a:bodyPr wrap="square" rtlCol="0">
            <a:spAutoFit/>
          </a:bodyPr>
          <a:lstStyle/>
          <a:p>
            <a:pPr algn="ctr"/>
            <a:r>
              <a:rPr lang="en-US" sz="2800" b="1" spc="100" dirty="0">
                <a:solidFill>
                  <a:schemeClr val="bg1"/>
                </a:solidFill>
                <a:latin typeface="Azo Sans" panose="020B0603030303020204" pitchFamily="34" charset="0"/>
              </a:rPr>
              <a:t>Global Status of Evangelical Christianity</a:t>
            </a:r>
          </a:p>
        </p:txBody>
      </p:sp>
      <p:pic>
        <p:nvPicPr>
          <p:cNvPr id="2" name="Picture 1">
            <a:extLst>
              <a:ext uri="{FF2B5EF4-FFF2-40B4-BE49-F238E27FC236}">
                <a16:creationId xmlns:a16="http://schemas.microsoft.com/office/drawing/2014/main" id="{9C9D246C-4F65-A9E2-027D-FCA9BCDCE99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515600" y="5900946"/>
            <a:ext cx="1176454" cy="588227"/>
          </a:xfrm>
          <a:prstGeom prst="rect">
            <a:avLst/>
          </a:prstGeom>
        </p:spPr>
      </p:pic>
      <p:sp>
        <p:nvSpPr>
          <p:cNvPr id="8" name="TextBox 7">
            <a:extLst>
              <a:ext uri="{FF2B5EF4-FFF2-40B4-BE49-F238E27FC236}">
                <a16:creationId xmlns:a16="http://schemas.microsoft.com/office/drawing/2014/main" id="{6F1751EC-9E05-BDC4-A933-B9F97B370393}"/>
              </a:ext>
            </a:extLst>
          </p:cNvPr>
          <p:cNvSpPr txBox="1"/>
          <p:nvPr/>
        </p:nvSpPr>
        <p:spPr>
          <a:xfrm>
            <a:off x="274320" y="6702552"/>
            <a:ext cx="6035040" cy="169277"/>
          </a:xfrm>
          <a:prstGeom prst="rect">
            <a:avLst/>
          </a:prstGeom>
          <a:noFill/>
        </p:spPr>
        <p:txBody>
          <a:bodyPr wrap="square" rtlCol="0" anchor="b">
            <a:spAutoFit/>
          </a:bodyPr>
          <a:lstStyle/>
          <a:p>
            <a:r>
              <a:rPr lang="en-US" sz="500" dirty="0">
                <a:solidFill>
                  <a:srgbClr val="1B365D"/>
                </a:solidFill>
                <a:latin typeface="Azo Sans" panose="020B0603030303020204" pitchFamily="34" charset="0"/>
              </a:rPr>
              <a:t>Each symbol represents one people group. GSEC values calculated by Global Research, IMB, January 2024. </a:t>
            </a:r>
            <a:r>
              <a:rPr lang="en-US" sz="500" b="0" i="0" dirty="0">
                <a:solidFill>
                  <a:srgbClr val="1B365D"/>
                </a:solidFill>
                <a:effectLst/>
                <a:latin typeface="Azo Sans" panose="020B0603030303020204" pitchFamily="34" charset="0"/>
              </a:rPr>
              <a:t>Plate </a:t>
            </a:r>
            <a:r>
              <a:rPr lang="en-US" sz="500" dirty="0" err="1">
                <a:solidFill>
                  <a:srgbClr val="1B365D"/>
                </a:solidFill>
                <a:latin typeface="Azo Sans" panose="020B0603030303020204" pitchFamily="34" charset="0"/>
              </a:rPr>
              <a:t>C</a:t>
            </a:r>
            <a:r>
              <a:rPr lang="en-US" sz="500" b="0" i="0" dirty="0" err="1">
                <a:solidFill>
                  <a:srgbClr val="1B365D"/>
                </a:solidFill>
                <a:effectLst/>
                <a:latin typeface="Azo Sans" panose="020B0603030303020204" pitchFamily="34" charset="0"/>
              </a:rPr>
              <a:t>arrée</a:t>
            </a:r>
            <a:r>
              <a:rPr lang="en-US" sz="500" b="0" i="0" dirty="0">
                <a:solidFill>
                  <a:srgbClr val="1B365D"/>
                </a:solidFill>
                <a:effectLst/>
                <a:latin typeface="Azo Sans" panose="020B0603030303020204" pitchFamily="34" charset="0"/>
              </a:rPr>
              <a:t> </a:t>
            </a:r>
            <a:r>
              <a:rPr lang="en-US" sz="500" dirty="0">
                <a:solidFill>
                  <a:srgbClr val="1B365D"/>
                </a:solidFill>
                <a:latin typeface="Azo Sans" panose="020B0603030303020204" pitchFamily="34" charset="0"/>
              </a:rPr>
              <a:t>Projection. Human Geography Basemap by ESRI 2023.</a:t>
            </a:r>
          </a:p>
        </p:txBody>
      </p:sp>
      <p:sp>
        <p:nvSpPr>
          <p:cNvPr id="10" name="TextBox 9">
            <a:extLst>
              <a:ext uri="{FF2B5EF4-FFF2-40B4-BE49-F238E27FC236}">
                <a16:creationId xmlns:a16="http://schemas.microsoft.com/office/drawing/2014/main" id="{A158AD5F-47CA-002D-5C45-070FA2314ECA}"/>
              </a:ext>
            </a:extLst>
          </p:cNvPr>
          <p:cNvSpPr txBox="1"/>
          <p:nvPr/>
        </p:nvSpPr>
        <p:spPr>
          <a:xfrm>
            <a:off x="7132320" y="6702552"/>
            <a:ext cx="4777740" cy="169277"/>
          </a:xfrm>
          <a:prstGeom prst="rect">
            <a:avLst/>
          </a:prstGeom>
          <a:noFill/>
        </p:spPr>
        <p:txBody>
          <a:bodyPr wrap="square" rtlCol="0" anchor="b">
            <a:spAutoFit/>
          </a:bodyPr>
          <a:lstStyle/>
          <a:p>
            <a:pPr algn="r"/>
            <a:r>
              <a:rPr lang="en-US" sz="500" dirty="0">
                <a:solidFill>
                  <a:srgbClr val="1B365D"/>
                </a:solidFill>
                <a:latin typeface="Azo Sans" panose="020B0603030303020204" pitchFamily="34" charset="0"/>
              </a:rPr>
              <a:t>Copyright © 2024 International Mission Board, Global Research</a:t>
            </a:r>
          </a:p>
        </p:txBody>
      </p:sp>
    </p:spTree>
    <p:extLst>
      <p:ext uri="{BB962C8B-B14F-4D97-AF65-F5344CB8AC3E}">
        <p14:creationId xmlns:p14="http://schemas.microsoft.com/office/powerpoint/2010/main" val="276987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BE170BE-3FF8-0E86-161E-79DF9AB1CEA4}"/>
              </a:ext>
            </a:extLst>
          </p:cNvPr>
          <p:cNvSpPr txBox="1">
            <a:spLocks/>
          </p:cNvSpPr>
          <p:nvPr/>
        </p:nvSpPr>
        <p:spPr>
          <a:xfrm>
            <a:off x="1676400" y="1295401"/>
            <a:ext cx="8839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bg1"/>
                </a:solidFill>
                <a:latin typeface="+mj-lt"/>
                <a:ea typeface="+mj-ea"/>
                <a:cs typeface="+mj-cs"/>
              </a:defRPr>
            </a:lvl1pPr>
          </a:lstStyle>
          <a:p>
            <a:endParaRPr lang="en-US" sz="1800" spc="100" dirty="0">
              <a:latin typeface="Century Gothic" panose="020B0502020202020204" pitchFamily="34" charset="0"/>
            </a:endParaRPr>
          </a:p>
        </p:txBody>
      </p:sp>
    </p:spTree>
    <p:extLst>
      <p:ext uri="{BB962C8B-B14F-4D97-AF65-F5344CB8AC3E}">
        <p14:creationId xmlns:p14="http://schemas.microsoft.com/office/powerpoint/2010/main" val="413289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4023E28-2FC6-A572-DDE2-BBAC463A287A}"/>
              </a:ext>
            </a:extLst>
          </p:cNvPr>
          <p:cNvSpPr txBox="1"/>
          <p:nvPr/>
        </p:nvSpPr>
        <p:spPr>
          <a:xfrm>
            <a:off x="1828800" y="467380"/>
            <a:ext cx="8382000" cy="523220"/>
          </a:xfrm>
          <a:prstGeom prst="rect">
            <a:avLst/>
          </a:prstGeom>
          <a:noFill/>
        </p:spPr>
        <p:txBody>
          <a:bodyPr wrap="square" rtlCol="0">
            <a:spAutoFit/>
          </a:bodyPr>
          <a:lstStyle/>
          <a:p>
            <a:pPr algn="ctr"/>
            <a:r>
              <a:rPr lang="en-US" sz="2800" b="1" spc="100" dirty="0">
                <a:solidFill>
                  <a:schemeClr val="bg1"/>
                </a:solidFill>
                <a:latin typeface="Century Gothic" panose="020B0502020202020204" pitchFamily="34" charset="0"/>
              </a:rPr>
              <a:t>Global Status of Evangelical Christianity</a:t>
            </a:r>
          </a:p>
        </p:txBody>
      </p:sp>
      <p:sp>
        <p:nvSpPr>
          <p:cNvPr id="6" name="TextBox 5">
            <a:extLst>
              <a:ext uri="{FF2B5EF4-FFF2-40B4-BE49-F238E27FC236}">
                <a16:creationId xmlns:a16="http://schemas.microsoft.com/office/drawing/2014/main" id="{AB123E1D-3814-18C3-0F5C-290A5DD7FC59}"/>
              </a:ext>
            </a:extLst>
          </p:cNvPr>
          <p:cNvSpPr txBox="1"/>
          <p:nvPr/>
        </p:nvSpPr>
        <p:spPr>
          <a:xfrm>
            <a:off x="762000" y="1828801"/>
            <a:ext cx="4191000" cy="3447098"/>
          </a:xfrm>
          <a:prstGeom prst="rect">
            <a:avLst/>
          </a:prstGeom>
          <a:noFill/>
        </p:spPr>
        <p:txBody>
          <a:bodyPr wrap="square" rtlCol="0">
            <a:spAutoFit/>
          </a:bodyPr>
          <a:lstStyle/>
          <a:p>
            <a:pPr>
              <a:spcAft>
                <a:spcPts val="1200"/>
              </a:spcAft>
            </a:pPr>
            <a:r>
              <a:rPr lang="en-US" sz="1400" dirty="0">
                <a:solidFill>
                  <a:schemeClr val="bg1"/>
                </a:solidFill>
                <a:latin typeface="Azo Sans" panose="020B0603030303020204" pitchFamily="34" charset="0"/>
              </a:rPr>
              <a:t>The Global Status of Evangelical Christianity (GSEC) map portrays the spread of the gospel among people groups by measuring:</a:t>
            </a:r>
          </a:p>
          <a:p>
            <a:pPr marL="285750" indent="-285750">
              <a:spcAft>
                <a:spcPts val="1200"/>
              </a:spcAft>
              <a:buFont typeface="Wingdings" pitchFamily="2" charset="2"/>
              <a:buChar char="v"/>
            </a:pPr>
            <a:r>
              <a:rPr lang="en-US" sz="1400" dirty="0">
                <a:solidFill>
                  <a:schemeClr val="bg1"/>
                </a:solidFill>
                <a:latin typeface="Azo Sans" panose="020B0603030303020204" pitchFamily="34" charset="0"/>
              </a:rPr>
              <a:t>percentage of evangelicals;</a:t>
            </a:r>
          </a:p>
          <a:p>
            <a:pPr marL="285750" indent="-285750">
              <a:spcAft>
                <a:spcPts val="1200"/>
              </a:spcAft>
              <a:buFont typeface="Wingdings" pitchFamily="2" charset="2"/>
              <a:buChar char="v"/>
            </a:pPr>
            <a:r>
              <a:rPr lang="en-US" sz="1400" dirty="0">
                <a:solidFill>
                  <a:schemeClr val="bg1"/>
                </a:solidFill>
                <a:latin typeface="Azo Sans" panose="020B0603030303020204" pitchFamily="34" charset="0"/>
              </a:rPr>
              <a:t>access to evangelical print, audio, visual, or human resources;</a:t>
            </a:r>
          </a:p>
          <a:p>
            <a:pPr marL="285750" indent="-285750">
              <a:spcAft>
                <a:spcPts val="1200"/>
              </a:spcAft>
              <a:buFont typeface="Wingdings" pitchFamily="2" charset="2"/>
              <a:buChar char="v"/>
            </a:pPr>
            <a:r>
              <a:rPr lang="en-US" sz="1400" dirty="0">
                <a:solidFill>
                  <a:schemeClr val="bg1"/>
                </a:solidFill>
                <a:latin typeface="Azo Sans" panose="020B0603030303020204" pitchFamily="34" charset="0"/>
              </a:rPr>
              <a:t>recent church planting activity.</a:t>
            </a:r>
          </a:p>
          <a:p>
            <a:pPr>
              <a:spcAft>
                <a:spcPts val="1200"/>
              </a:spcAft>
            </a:pPr>
            <a:r>
              <a:rPr lang="en-US" sz="1400" dirty="0">
                <a:solidFill>
                  <a:schemeClr val="bg1"/>
                </a:solidFill>
                <a:latin typeface="Azo Sans" panose="020B0603030303020204" pitchFamily="34" charset="0"/>
              </a:rPr>
              <a:t>The GSEC model provides critical information for strategic decision makers. </a:t>
            </a:r>
          </a:p>
          <a:p>
            <a:pPr>
              <a:spcAft>
                <a:spcPts val="1200"/>
              </a:spcAft>
            </a:pPr>
            <a:r>
              <a:rPr lang="en-US" sz="1400" dirty="0">
                <a:solidFill>
                  <a:schemeClr val="bg1"/>
                </a:solidFill>
                <a:latin typeface="Azo Sans" panose="020B0603030303020204" pitchFamily="34" charset="0"/>
              </a:rPr>
              <a:t>Learn more at:  </a:t>
            </a:r>
            <a:r>
              <a:rPr lang="en-US" sz="1400" dirty="0">
                <a:solidFill>
                  <a:srgbClr val="009681"/>
                </a:solidFill>
                <a:latin typeface="Azo Sans" panose="020B0603030303020204" pitchFamily="34" charset="0"/>
                <a:hlinkClick r:id="rId3">
                  <a:extLst>
                    <a:ext uri="{A12FA001-AC4F-418D-AE19-62706E023703}">
                      <ahyp:hlinkClr xmlns:ahyp="http://schemas.microsoft.com/office/drawing/2018/hyperlinkcolor" val="tx"/>
                    </a:ext>
                  </a:extLst>
                </a:hlinkClick>
              </a:rPr>
              <a:t>peoplegroups.org</a:t>
            </a:r>
            <a:endParaRPr lang="en-US" sz="1400" b="1" dirty="0">
              <a:solidFill>
                <a:srgbClr val="009681"/>
              </a:solidFill>
              <a:latin typeface="Azo Sans" panose="020B0603030303020204" pitchFamily="34" charset="0"/>
            </a:endParaRPr>
          </a:p>
          <a:p>
            <a:endParaRPr lang="en-US" dirty="0"/>
          </a:p>
        </p:txBody>
      </p:sp>
      <p:graphicFrame>
        <p:nvGraphicFramePr>
          <p:cNvPr id="7" name="Content Placeholder 3">
            <a:extLst>
              <a:ext uri="{FF2B5EF4-FFF2-40B4-BE49-F238E27FC236}">
                <a16:creationId xmlns:a16="http://schemas.microsoft.com/office/drawing/2014/main" id="{697BBC27-B14E-7185-FF6E-2AC7CBC317D8}"/>
              </a:ext>
            </a:extLst>
          </p:cNvPr>
          <p:cNvGraphicFramePr>
            <a:graphicFrameLocks/>
          </p:cNvGraphicFramePr>
          <p:nvPr>
            <p:extLst>
              <p:ext uri="{D42A27DB-BD31-4B8C-83A1-F6EECF244321}">
                <p14:modId xmlns:p14="http://schemas.microsoft.com/office/powerpoint/2010/main" val="3829039480"/>
              </p:ext>
            </p:extLst>
          </p:nvPr>
        </p:nvGraphicFramePr>
        <p:xfrm>
          <a:off x="5410200" y="1828800"/>
          <a:ext cx="5943600" cy="3535680"/>
        </p:xfrm>
        <a:graphic>
          <a:graphicData uri="http://schemas.openxmlformats.org/drawingml/2006/table">
            <a:tbl>
              <a:tblPr firstRow="1">
                <a:solidFill>
                  <a:schemeClr val="bg1"/>
                </a:solidFill>
                <a:effectLst>
                  <a:innerShdw blurRad="63500" dist="50800" dir="2700000">
                    <a:prstClr val="black">
                      <a:alpha val="50000"/>
                    </a:prstClr>
                  </a:innerShdw>
                </a:effectLst>
                <a:tableStyleId>{5C22544A-7EE6-4342-B048-85BDC9FD1C3A}</a:tableStyleId>
              </a:tblPr>
              <a:tblGrid>
                <a:gridCol w="849085">
                  <a:extLst>
                    <a:ext uri="{9D8B030D-6E8A-4147-A177-3AD203B41FA5}">
                      <a16:colId xmlns:a16="http://schemas.microsoft.com/office/drawing/2014/main" val="20000"/>
                    </a:ext>
                  </a:extLst>
                </a:gridCol>
                <a:gridCol w="5094515">
                  <a:extLst>
                    <a:ext uri="{9D8B030D-6E8A-4147-A177-3AD203B41FA5}">
                      <a16:colId xmlns:a16="http://schemas.microsoft.com/office/drawing/2014/main" val="20001"/>
                    </a:ext>
                  </a:extLst>
                </a:gridCol>
              </a:tblGrid>
              <a:tr h="218440">
                <a:tc>
                  <a:txBody>
                    <a:bodyPr/>
                    <a:lstStyle/>
                    <a:p>
                      <a:pPr algn="ctr"/>
                      <a:r>
                        <a:rPr lang="en-US" sz="1200" b="1" dirty="0">
                          <a:solidFill>
                            <a:schemeClr val="bg1"/>
                          </a:solidFill>
                          <a:latin typeface="Azo Sans" panose="020B0603030303020204" pitchFamily="34" charset="0"/>
                        </a:rPr>
                        <a:t>Status</a:t>
                      </a:r>
                    </a:p>
                  </a:txBody>
                  <a:tcPr>
                    <a:lnL w="12700" cap="flat" cmpd="sng" algn="ctr">
                      <a:solidFill>
                        <a:schemeClr val="accent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cell3D prstMaterial="dkEdge">
                      <a:bevel/>
                      <a:lightRig rig="flood" dir="t"/>
                    </a:cell3D>
                    <a:solidFill>
                      <a:srgbClr val="1B365D"/>
                    </a:solidFill>
                  </a:tcPr>
                </a:tc>
                <a:tc>
                  <a:txBody>
                    <a:bodyPr/>
                    <a:lstStyle/>
                    <a:p>
                      <a:r>
                        <a:rPr lang="en-US" sz="1200" b="1" kern="1200" dirty="0">
                          <a:solidFill>
                            <a:schemeClr val="bg1"/>
                          </a:solidFill>
                          <a:effectLst/>
                          <a:latin typeface="Azo Sans" panose="020B0603030303020204" pitchFamily="34" charset="0"/>
                          <a:ea typeface="+mn-ea"/>
                          <a:cs typeface="+mn-cs"/>
                        </a:rPr>
                        <a:t>Description</a:t>
                      </a:r>
                    </a:p>
                  </a:txBody>
                  <a:tcPr marL="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solidFill>
                      <a:srgbClr val="1B365D"/>
                    </a:solidFill>
                  </a:tcPr>
                </a:tc>
                <a:extLst>
                  <a:ext uri="{0D108BD9-81ED-4DB2-BD59-A6C34878D82A}">
                    <a16:rowId xmlns:a16="http://schemas.microsoft.com/office/drawing/2014/main" val="10000"/>
                  </a:ext>
                </a:extLst>
              </a:tr>
              <a:tr h="370840">
                <a:tc>
                  <a:txBody>
                    <a:bodyPr/>
                    <a:lstStyle/>
                    <a:p>
                      <a:pPr algn="ctr">
                        <a:spcBef>
                          <a:spcPts val="600"/>
                        </a:spcBef>
                        <a:spcAft>
                          <a:spcPts val="600"/>
                        </a:spcAft>
                      </a:pPr>
                      <a:r>
                        <a:rPr lang="en-US" sz="1400" b="0" dirty="0">
                          <a:solidFill>
                            <a:schemeClr val="bg1"/>
                          </a:solidFill>
                          <a:latin typeface="Azo Sans" panose="020B0603030303020204" pitchFamily="34" charset="0"/>
                        </a:rPr>
                        <a:t>0</a:t>
                      </a:r>
                    </a:p>
                  </a:txBody>
                  <a:tcPr marT="91440" marB="91440" anchor="ctr">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rgbClr val="730000"/>
                      </a:solidFill>
                      <a:prstDash val="solid"/>
                      <a:round/>
                      <a:headEnd type="none" w="med" len="med"/>
                      <a:tailEnd type="none" w="med" len="med"/>
                    </a:lnB>
                    <a:cell3D prstMaterial="dkEdge">
                      <a:bevel/>
                      <a:lightRig rig="flood" dir="t"/>
                    </a:cell3D>
                    <a:solidFill>
                      <a:srgbClr val="A31E24"/>
                    </a:solidFill>
                  </a:tcPr>
                </a:tc>
                <a:tc>
                  <a:txBody>
                    <a:bodyPr/>
                    <a:lstStyle/>
                    <a:p>
                      <a:r>
                        <a:rPr lang="en-US" sz="1100" b="0" dirty="0">
                          <a:solidFill>
                            <a:schemeClr val="bg1"/>
                          </a:solidFill>
                          <a:latin typeface="Azo Sans" panose="020B0603030303020204" pitchFamily="34" charset="0"/>
                        </a:rPr>
                        <a:t>No evangelical Christians or churches. No access to evangelical print, audio, visual or human resources.</a:t>
                      </a:r>
                    </a:p>
                  </a:txBody>
                  <a:tcPr marL="182880" marT="91440" marB="91440" anchor="ctr">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730000"/>
                      </a:solidFill>
                      <a:prstDash val="solid"/>
                      <a:round/>
                      <a:headEnd type="none" w="med" len="med"/>
                      <a:tailEnd type="none" w="med" len="med"/>
                    </a:lnB>
                    <a:cell3D prstMaterial="dkEdge">
                      <a:bevel/>
                      <a:lightRig rig="flood" dir="t"/>
                    </a:cell3D>
                    <a:solidFill>
                      <a:srgbClr val="1B365D"/>
                    </a:solidFill>
                  </a:tcPr>
                </a:tc>
                <a:extLst>
                  <a:ext uri="{0D108BD9-81ED-4DB2-BD59-A6C34878D82A}">
                    <a16:rowId xmlns:a16="http://schemas.microsoft.com/office/drawing/2014/main" val="10001"/>
                  </a:ext>
                </a:extLst>
              </a:tr>
              <a:tr h="370840">
                <a:tc>
                  <a:txBody>
                    <a:bodyPr/>
                    <a:lstStyle/>
                    <a:p>
                      <a:pPr algn="ctr"/>
                      <a:r>
                        <a:rPr lang="en-US" sz="1400" b="0" dirty="0">
                          <a:solidFill>
                            <a:schemeClr val="bg1"/>
                          </a:solidFill>
                          <a:latin typeface="Azo Sans" panose="020B0603030303020204" pitchFamily="34" charset="0"/>
                        </a:rPr>
                        <a:t>1</a:t>
                      </a:r>
                    </a:p>
                  </a:txBody>
                  <a:tcPr marT="91440" marB="91440" anchor="ctr">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cell3D prstMaterial="dkEdge">
                      <a:bevel/>
                      <a:lightRig rig="flood" dir="t"/>
                    </a:cell3D>
                    <a:solidFill>
                      <a:srgbClr val="ED4C40"/>
                    </a:solidFill>
                  </a:tcPr>
                </a:tc>
                <a:tc>
                  <a:txBody>
                    <a:bodyPr/>
                    <a:lstStyle/>
                    <a:p>
                      <a:r>
                        <a:rPr lang="en-US" sz="1100" b="0" dirty="0">
                          <a:solidFill>
                            <a:schemeClr val="bg1"/>
                          </a:solidFill>
                          <a:latin typeface="Azo Sans" panose="020B0603030303020204" pitchFamily="34" charset="0"/>
                        </a:rPr>
                        <a:t>Less than 2 percent evangelical. Some evangelical resources available. No active church planting within the past two years.</a:t>
                      </a:r>
                    </a:p>
                  </a:txBody>
                  <a:tcPr marL="182880" marT="91440" marB="91440" anchor="ctr">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cell3D prstMaterial="dkEdge">
                      <a:bevel/>
                      <a:lightRig rig="flood" dir="t"/>
                    </a:cell3D>
                    <a:solidFill>
                      <a:srgbClr val="1B365D"/>
                    </a:solidFill>
                  </a:tcPr>
                </a:tc>
                <a:extLst>
                  <a:ext uri="{0D108BD9-81ED-4DB2-BD59-A6C34878D82A}">
                    <a16:rowId xmlns:a16="http://schemas.microsoft.com/office/drawing/2014/main" val="10002"/>
                  </a:ext>
                </a:extLst>
              </a:tr>
              <a:tr h="370840">
                <a:tc>
                  <a:txBody>
                    <a:bodyPr/>
                    <a:lstStyle/>
                    <a:p>
                      <a:pPr algn="ctr"/>
                      <a:r>
                        <a:rPr lang="en-US" sz="1400" b="0" dirty="0">
                          <a:solidFill>
                            <a:schemeClr val="bg1"/>
                          </a:solidFill>
                          <a:latin typeface="Azo Sans" panose="020B0603030303020204" pitchFamily="34" charset="0"/>
                        </a:rPr>
                        <a:t>2</a:t>
                      </a:r>
                    </a:p>
                  </a:txBody>
                  <a:tcPr marT="91440" marB="91440" anchor="ctr">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cell3D prstMaterial="dkEdge">
                      <a:bevel/>
                      <a:lightRig rig="flood" dir="t"/>
                    </a:cell3D>
                    <a:solidFill>
                      <a:srgbClr val="F16622"/>
                    </a:solidFill>
                  </a:tcPr>
                </a:tc>
                <a:tc>
                  <a:txBody>
                    <a:bodyPr/>
                    <a:lstStyle/>
                    <a:p>
                      <a:r>
                        <a:rPr lang="en-US" sz="1100" b="0" dirty="0">
                          <a:solidFill>
                            <a:schemeClr val="bg1"/>
                          </a:solidFill>
                          <a:latin typeface="Azo Sans" panose="020B0603030303020204" pitchFamily="34" charset="0"/>
                        </a:rPr>
                        <a:t>Less than 2 </a:t>
                      </a:r>
                      <a:r>
                        <a:rPr lang="en-US" sz="1100" b="0">
                          <a:solidFill>
                            <a:schemeClr val="bg1"/>
                          </a:solidFill>
                          <a:latin typeface="Azo Sans" panose="020B0603030303020204" pitchFamily="34" charset="0"/>
                        </a:rPr>
                        <a:t>percent evangelical. </a:t>
                      </a:r>
                      <a:r>
                        <a:rPr lang="en-US" sz="1100" b="0" dirty="0">
                          <a:solidFill>
                            <a:schemeClr val="bg1"/>
                          </a:solidFill>
                          <a:latin typeface="Azo Sans" panose="020B0603030303020204" pitchFamily="34" charset="0"/>
                        </a:rPr>
                        <a:t>Initial or localized church planting within the past </a:t>
                      </a:r>
                      <a:r>
                        <a:rPr lang="en-US" sz="1100" b="0">
                          <a:solidFill>
                            <a:schemeClr val="bg1"/>
                          </a:solidFill>
                          <a:latin typeface="Azo Sans" panose="020B0603030303020204" pitchFamily="34" charset="0"/>
                        </a:rPr>
                        <a:t>two years.</a:t>
                      </a:r>
                      <a:endParaRPr lang="en-US" sz="1100" b="0" dirty="0">
                        <a:solidFill>
                          <a:schemeClr val="bg1"/>
                        </a:solidFill>
                        <a:latin typeface="Azo Sans" panose="020B0603030303020204" pitchFamily="34" charset="0"/>
                      </a:endParaRPr>
                    </a:p>
                  </a:txBody>
                  <a:tcPr marL="182880" marT="91440" marB="91440" anchor="ctr">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cell3D prstMaterial="dkEdge">
                      <a:bevel/>
                      <a:lightRig rig="flood" dir="t"/>
                    </a:cell3D>
                    <a:solidFill>
                      <a:srgbClr val="1B365D"/>
                    </a:solidFill>
                  </a:tcPr>
                </a:tc>
                <a:extLst>
                  <a:ext uri="{0D108BD9-81ED-4DB2-BD59-A6C34878D82A}">
                    <a16:rowId xmlns:a16="http://schemas.microsoft.com/office/drawing/2014/main" val="10003"/>
                  </a:ext>
                </a:extLst>
              </a:tr>
              <a:tr h="370840">
                <a:tc>
                  <a:txBody>
                    <a:bodyPr/>
                    <a:lstStyle/>
                    <a:p>
                      <a:pPr algn="ctr"/>
                      <a:r>
                        <a:rPr lang="en-US" sz="1400" b="0" dirty="0">
                          <a:solidFill>
                            <a:schemeClr val="bg1"/>
                          </a:solidFill>
                          <a:latin typeface="Azo Sans" panose="020B0603030303020204" pitchFamily="34" charset="0"/>
                        </a:rPr>
                        <a:t>3</a:t>
                      </a:r>
                    </a:p>
                  </a:txBody>
                  <a:tcPr marT="91440" marB="91440" anchor="ctr">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cell3D prstMaterial="dkEdge">
                      <a:bevel/>
                      <a:lightRig rig="flood" dir="t"/>
                    </a:cell3D>
                    <a:solidFill>
                      <a:srgbClr val="F3D54E"/>
                    </a:solidFill>
                  </a:tcPr>
                </a:tc>
                <a:tc>
                  <a:txBody>
                    <a:bodyPr/>
                    <a:lstStyle/>
                    <a:p>
                      <a:r>
                        <a:rPr lang="en-US" sz="1100" b="0" dirty="0">
                          <a:solidFill>
                            <a:schemeClr val="bg1"/>
                          </a:solidFill>
                          <a:latin typeface="Azo Sans" panose="020B0603030303020204" pitchFamily="34" charset="0"/>
                        </a:rPr>
                        <a:t>Less than 2 percent evangelical. Dispersed or widespread church planting within the past two years.</a:t>
                      </a:r>
                    </a:p>
                  </a:txBody>
                  <a:tcPr marL="182880" marT="91440" marB="91440" anchor="ctr">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cell3D prstMaterial="dkEdge">
                      <a:bevel/>
                      <a:lightRig rig="flood" dir="t"/>
                    </a:cell3D>
                    <a:solidFill>
                      <a:srgbClr val="1B365D"/>
                    </a:solidFill>
                  </a:tcPr>
                </a:tc>
                <a:extLst>
                  <a:ext uri="{0D108BD9-81ED-4DB2-BD59-A6C34878D82A}">
                    <a16:rowId xmlns:a16="http://schemas.microsoft.com/office/drawing/2014/main" val="10004"/>
                  </a:ext>
                </a:extLst>
              </a:tr>
              <a:tr h="370840">
                <a:tc>
                  <a:txBody>
                    <a:bodyPr/>
                    <a:lstStyle/>
                    <a:p>
                      <a:pPr algn="ctr">
                        <a:spcBef>
                          <a:spcPts val="900"/>
                        </a:spcBef>
                        <a:spcAft>
                          <a:spcPts val="900"/>
                        </a:spcAft>
                      </a:pPr>
                      <a:r>
                        <a:rPr lang="en-US" sz="1400" b="0" dirty="0">
                          <a:solidFill>
                            <a:schemeClr val="bg1"/>
                          </a:solidFill>
                          <a:latin typeface="Azo Sans" panose="020B0603030303020204" pitchFamily="34" charset="0"/>
                        </a:rPr>
                        <a:t>4</a:t>
                      </a:r>
                    </a:p>
                  </a:txBody>
                  <a:tcPr marT="91440" marB="91440" anchor="ctr">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cell3D prstMaterial="dkEdge">
                      <a:bevel/>
                      <a:lightRig rig="flood" dir="t"/>
                    </a:cell3D>
                    <a:solidFill>
                      <a:srgbClr val="99D5CD"/>
                    </a:solidFill>
                  </a:tcPr>
                </a:tc>
                <a:tc>
                  <a:txBody>
                    <a:bodyPr/>
                    <a:lstStyle/>
                    <a:p>
                      <a:r>
                        <a:rPr lang="en-US" sz="1100" b="0" dirty="0">
                          <a:solidFill>
                            <a:schemeClr val="bg1"/>
                          </a:solidFill>
                          <a:latin typeface="Azo Sans" panose="020B0603030303020204" pitchFamily="34" charset="0"/>
                        </a:rPr>
                        <a:t>Greater than or equal to 2 percent evangelical. </a:t>
                      </a:r>
                    </a:p>
                  </a:txBody>
                  <a:tcPr marL="182880" marT="91440" marB="91440" anchor="ctr">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cell3D prstMaterial="dkEdge">
                      <a:bevel/>
                      <a:lightRig rig="flood" dir="t"/>
                    </a:cell3D>
                    <a:solidFill>
                      <a:srgbClr val="1B365D"/>
                    </a:solidFill>
                  </a:tcPr>
                </a:tc>
                <a:extLst>
                  <a:ext uri="{0D108BD9-81ED-4DB2-BD59-A6C34878D82A}">
                    <a16:rowId xmlns:a16="http://schemas.microsoft.com/office/drawing/2014/main" val="10005"/>
                  </a:ext>
                </a:extLst>
              </a:tr>
              <a:tr h="370840">
                <a:tc>
                  <a:txBody>
                    <a:bodyPr/>
                    <a:lstStyle/>
                    <a:p>
                      <a:pPr algn="ctr"/>
                      <a:r>
                        <a:rPr lang="en-US" sz="1400" b="0" dirty="0">
                          <a:solidFill>
                            <a:schemeClr val="bg1"/>
                          </a:solidFill>
                          <a:latin typeface="Azo Sans" panose="020B0603030303020204" pitchFamily="34" charset="0"/>
                        </a:rPr>
                        <a:t>5</a:t>
                      </a:r>
                    </a:p>
                  </a:txBody>
                  <a:tcPr marT="91440" marB="91440" anchor="ctr">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cell3D prstMaterial="dkEdge">
                      <a:bevel/>
                      <a:lightRig rig="flood" dir="t"/>
                    </a:cell3D>
                    <a:solidFill>
                      <a:srgbClr val="00AC93"/>
                    </a:solidFill>
                  </a:tcPr>
                </a:tc>
                <a:tc>
                  <a:txBody>
                    <a:bodyPr/>
                    <a:lstStyle/>
                    <a:p>
                      <a:r>
                        <a:rPr lang="en-US" sz="1100" b="0" dirty="0">
                          <a:solidFill>
                            <a:schemeClr val="bg1"/>
                          </a:solidFill>
                          <a:latin typeface="Azo Sans" panose="020B0603030303020204" pitchFamily="34" charset="0"/>
                        </a:rPr>
                        <a:t>Greater than or equal to 5 </a:t>
                      </a:r>
                      <a:r>
                        <a:rPr lang="en-US" sz="1100" b="0">
                          <a:solidFill>
                            <a:schemeClr val="bg1"/>
                          </a:solidFill>
                          <a:latin typeface="Azo Sans" panose="020B0603030303020204" pitchFamily="34" charset="0"/>
                        </a:rPr>
                        <a:t>percent evangelical. </a:t>
                      </a:r>
                      <a:endParaRPr lang="en-US" sz="1100" b="0" dirty="0">
                        <a:solidFill>
                          <a:schemeClr val="bg1"/>
                        </a:solidFill>
                        <a:latin typeface="Azo Sans" panose="020B0603030303020204" pitchFamily="34" charset="0"/>
                      </a:endParaRPr>
                    </a:p>
                  </a:txBody>
                  <a:tcPr marL="182880" marT="91440" marB="91440" anchor="ctr">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cell3D prstMaterial="dkEdge">
                      <a:bevel/>
                      <a:lightRig rig="flood" dir="t"/>
                    </a:cell3D>
                    <a:solidFill>
                      <a:srgbClr val="1B365D"/>
                    </a:solidFill>
                  </a:tcPr>
                </a:tc>
                <a:extLst>
                  <a:ext uri="{0D108BD9-81ED-4DB2-BD59-A6C34878D82A}">
                    <a16:rowId xmlns:a16="http://schemas.microsoft.com/office/drawing/2014/main" val="10006"/>
                  </a:ext>
                </a:extLst>
              </a:tr>
              <a:tr h="370840">
                <a:tc>
                  <a:txBody>
                    <a:bodyPr/>
                    <a:lstStyle/>
                    <a:p>
                      <a:pPr algn="ctr"/>
                      <a:r>
                        <a:rPr lang="en-US" sz="1400" b="0" dirty="0">
                          <a:solidFill>
                            <a:schemeClr val="bg1"/>
                          </a:solidFill>
                          <a:latin typeface="Azo Sans" panose="020B0603030303020204" pitchFamily="34" charset="0"/>
                        </a:rPr>
                        <a:t>6</a:t>
                      </a:r>
                    </a:p>
                  </a:txBody>
                  <a:tcPr marT="91440" marB="91440" anchor="ctr">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cell3D prstMaterial="dkEdge">
                      <a:bevel/>
                      <a:lightRig rig="flood" dir="t"/>
                    </a:cell3D>
                    <a:solidFill>
                      <a:srgbClr val="108040"/>
                    </a:solidFill>
                  </a:tcPr>
                </a:tc>
                <a:tc>
                  <a:txBody>
                    <a:bodyPr/>
                    <a:lstStyle/>
                    <a:p>
                      <a:r>
                        <a:rPr lang="en-US" sz="1100" b="0" dirty="0">
                          <a:solidFill>
                            <a:schemeClr val="bg1"/>
                          </a:solidFill>
                          <a:latin typeface="Azo Sans" panose="020B0603030303020204" pitchFamily="34" charset="0"/>
                        </a:rPr>
                        <a:t>Greater than or equal to 10 percent evangelical. </a:t>
                      </a:r>
                    </a:p>
                  </a:txBody>
                  <a:tcPr marL="182880" marT="91440" marB="91440" anchor="ctr">
                    <a:lnL w="12700" cap="flat" cmpd="sng" algn="ctr">
                      <a:solidFill>
                        <a:srgbClr val="730000"/>
                      </a:solidFill>
                      <a:prstDash val="solid"/>
                      <a:round/>
                      <a:headEnd type="none" w="med" len="med"/>
                      <a:tailEnd type="none" w="med" len="med"/>
                    </a:lnL>
                    <a:lnR w="12700" cap="flat" cmpd="sng" algn="ctr">
                      <a:solidFill>
                        <a:srgbClr val="730000"/>
                      </a:solidFill>
                      <a:prstDash val="solid"/>
                      <a:round/>
                      <a:headEnd type="none" w="med" len="med"/>
                      <a:tailEnd type="none" w="med" len="med"/>
                    </a:lnR>
                    <a:lnT w="12700" cap="flat" cmpd="sng" algn="ctr">
                      <a:solidFill>
                        <a:srgbClr val="730000"/>
                      </a:solidFill>
                      <a:prstDash val="solid"/>
                      <a:round/>
                      <a:headEnd type="none" w="med" len="med"/>
                      <a:tailEnd type="none" w="med" len="med"/>
                    </a:lnT>
                    <a:lnB w="12700" cap="flat" cmpd="sng" algn="ctr">
                      <a:solidFill>
                        <a:srgbClr val="730000"/>
                      </a:solidFill>
                      <a:prstDash val="solid"/>
                      <a:round/>
                      <a:headEnd type="none" w="med" len="med"/>
                      <a:tailEnd type="none" w="med" len="med"/>
                    </a:lnB>
                    <a:cell3D prstMaterial="dkEdge">
                      <a:bevel/>
                      <a:lightRig rig="flood" dir="t"/>
                    </a:cell3D>
                    <a:solidFill>
                      <a:srgbClr val="1B365D"/>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149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614CFAB5-3418-4F06-9090-F7E74981F9E3}"/>
              </a:ext>
            </a:extLst>
          </p:cNvPr>
          <p:cNvSpPr/>
          <p:nvPr/>
        </p:nvSpPr>
        <p:spPr>
          <a:xfrm>
            <a:off x="0" y="6711696"/>
            <a:ext cx="12192000" cy="169277"/>
          </a:xfrm>
          <a:prstGeom prst="rect">
            <a:avLst/>
          </a:prstGeom>
          <a:solidFill>
            <a:srgbClr val="EAD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28800" y="228600"/>
            <a:ext cx="8382000" cy="523220"/>
          </a:xfrm>
          <a:prstGeom prst="rect">
            <a:avLst/>
          </a:prstGeom>
          <a:noFill/>
        </p:spPr>
        <p:txBody>
          <a:bodyPr wrap="square" rtlCol="0">
            <a:spAutoFit/>
          </a:bodyPr>
          <a:lstStyle/>
          <a:p>
            <a:pPr algn="ctr"/>
            <a:r>
              <a:rPr lang="en-US" sz="2800" b="1" spc="100" dirty="0">
                <a:solidFill>
                  <a:schemeClr val="bg1"/>
                </a:solidFill>
                <a:latin typeface="Azo Sans" panose="020B0603030303020204" pitchFamily="34" charset="0"/>
              </a:rPr>
              <a:t>Global Status of Evangelical Christianity</a:t>
            </a:r>
          </a:p>
        </p:txBody>
      </p:sp>
      <p:sp>
        <p:nvSpPr>
          <p:cNvPr id="2" name="TextBox 1"/>
          <p:cNvSpPr txBox="1"/>
          <p:nvPr/>
        </p:nvSpPr>
        <p:spPr>
          <a:xfrm>
            <a:off x="274320" y="6702552"/>
            <a:ext cx="6035040" cy="169277"/>
          </a:xfrm>
          <a:prstGeom prst="rect">
            <a:avLst/>
          </a:prstGeom>
          <a:noFill/>
        </p:spPr>
        <p:txBody>
          <a:bodyPr wrap="square" rtlCol="0" anchor="b">
            <a:spAutoFit/>
          </a:bodyPr>
          <a:lstStyle/>
          <a:p>
            <a:r>
              <a:rPr lang="en-US" sz="500" dirty="0">
                <a:solidFill>
                  <a:srgbClr val="1B365D"/>
                </a:solidFill>
                <a:latin typeface="Azo Sans" panose="020B0603030303020204" pitchFamily="34" charset="0"/>
              </a:rPr>
              <a:t>Each symbol represents one people group. GSEC values calculated by Global Research, IMB, January 2024. </a:t>
            </a:r>
            <a:r>
              <a:rPr lang="en-US" sz="500" b="0" i="0" dirty="0">
                <a:solidFill>
                  <a:srgbClr val="1B365D"/>
                </a:solidFill>
                <a:effectLst/>
                <a:latin typeface="Azo Sans" panose="020B0603030303020204" pitchFamily="34" charset="0"/>
              </a:rPr>
              <a:t>Plate </a:t>
            </a:r>
            <a:r>
              <a:rPr lang="en-US" sz="500" dirty="0" err="1">
                <a:solidFill>
                  <a:srgbClr val="1B365D"/>
                </a:solidFill>
                <a:latin typeface="Azo Sans" panose="020B0603030303020204" pitchFamily="34" charset="0"/>
              </a:rPr>
              <a:t>C</a:t>
            </a:r>
            <a:r>
              <a:rPr lang="en-US" sz="500" b="0" i="0" dirty="0" err="1">
                <a:solidFill>
                  <a:srgbClr val="1B365D"/>
                </a:solidFill>
                <a:effectLst/>
                <a:latin typeface="Azo Sans" panose="020B0603030303020204" pitchFamily="34" charset="0"/>
              </a:rPr>
              <a:t>arrée</a:t>
            </a:r>
            <a:r>
              <a:rPr lang="en-US" sz="500" b="0" i="0" dirty="0">
                <a:solidFill>
                  <a:srgbClr val="1B365D"/>
                </a:solidFill>
                <a:effectLst/>
                <a:latin typeface="Azo Sans" panose="020B0603030303020204" pitchFamily="34" charset="0"/>
              </a:rPr>
              <a:t> </a:t>
            </a:r>
            <a:r>
              <a:rPr lang="en-US" sz="500" dirty="0">
                <a:solidFill>
                  <a:srgbClr val="1B365D"/>
                </a:solidFill>
                <a:latin typeface="Azo Sans" panose="020B0603030303020204" pitchFamily="34" charset="0"/>
              </a:rPr>
              <a:t>Projection. Human Geography Basemap by ESRI 2023.</a:t>
            </a:r>
          </a:p>
        </p:txBody>
      </p:sp>
      <p:sp>
        <p:nvSpPr>
          <p:cNvPr id="7" name="TextBox 6">
            <a:extLst>
              <a:ext uri="{FF2B5EF4-FFF2-40B4-BE49-F238E27FC236}">
                <a16:creationId xmlns:a16="http://schemas.microsoft.com/office/drawing/2014/main" id="{BE48ACBE-26D8-43DD-9265-F204BA0F63CB}"/>
              </a:ext>
            </a:extLst>
          </p:cNvPr>
          <p:cNvSpPr txBox="1"/>
          <p:nvPr/>
        </p:nvSpPr>
        <p:spPr>
          <a:xfrm>
            <a:off x="7132320" y="6702552"/>
            <a:ext cx="4777740" cy="169277"/>
          </a:xfrm>
          <a:prstGeom prst="rect">
            <a:avLst/>
          </a:prstGeom>
          <a:noFill/>
        </p:spPr>
        <p:txBody>
          <a:bodyPr wrap="square" rtlCol="0" anchor="b">
            <a:spAutoFit/>
          </a:bodyPr>
          <a:lstStyle/>
          <a:p>
            <a:pPr algn="r"/>
            <a:r>
              <a:rPr lang="en-US" sz="500" dirty="0">
                <a:solidFill>
                  <a:srgbClr val="1B365D"/>
                </a:solidFill>
                <a:latin typeface="Azo Sans" panose="020B0603030303020204" pitchFamily="34" charset="0"/>
              </a:rPr>
              <a:t>Copyright © 2024 International Mission Board, Global Research</a:t>
            </a:r>
          </a:p>
        </p:txBody>
      </p:sp>
      <p:pic>
        <p:nvPicPr>
          <p:cNvPr id="5" name="Picture 4">
            <a:extLst>
              <a:ext uri="{FF2B5EF4-FFF2-40B4-BE49-F238E27FC236}">
                <a16:creationId xmlns:a16="http://schemas.microsoft.com/office/drawing/2014/main" id="{51D7E7C4-F0E1-4ED0-BFC6-CB123F9EFF1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515600" y="5900946"/>
            <a:ext cx="1176454" cy="588227"/>
          </a:xfrm>
          <a:prstGeom prst="rect">
            <a:avLst/>
          </a:prstGeom>
        </p:spPr>
      </p:pic>
      <p:sp>
        <p:nvSpPr>
          <p:cNvPr id="6" name="TextBox 5">
            <a:extLst>
              <a:ext uri="{FF2B5EF4-FFF2-40B4-BE49-F238E27FC236}">
                <a16:creationId xmlns:a16="http://schemas.microsoft.com/office/drawing/2014/main" id="{7E86553F-03EE-D380-CD30-AD3772E5512C}"/>
              </a:ext>
            </a:extLst>
          </p:cNvPr>
          <p:cNvSpPr txBox="1"/>
          <p:nvPr/>
        </p:nvSpPr>
        <p:spPr>
          <a:xfrm>
            <a:off x="1752600" y="5933184"/>
            <a:ext cx="8686800" cy="461665"/>
          </a:xfrm>
          <a:prstGeom prst="rect">
            <a:avLst/>
          </a:prstGeom>
          <a:noFill/>
        </p:spPr>
        <p:txBody>
          <a:bodyPr wrap="square" rtlCol="0">
            <a:spAutoFit/>
          </a:bodyPr>
          <a:lstStyle/>
          <a:p>
            <a:pPr algn="ctr"/>
            <a:r>
              <a:rPr lang="en-US" sz="1200" b="1" dirty="0">
                <a:solidFill>
                  <a:schemeClr val="bg1"/>
                </a:solidFill>
                <a:latin typeface="Azo Sans" panose="020B0603030303020204" pitchFamily="34" charset="0"/>
              </a:rPr>
              <a:t>12,114 people groups with a combined population of 8 billion</a:t>
            </a:r>
          </a:p>
          <a:p>
            <a:pPr algn="ctr"/>
            <a:r>
              <a:rPr lang="en-US" sz="1200" b="1" dirty="0">
                <a:solidFill>
                  <a:schemeClr val="bg1"/>
                </a:solidFill>
                <a:latin typeface="Azo Sans" panose="020B0603030303020204" pitchFamily="34" charset="0"/>
              </a:rPr>
              <a:t>are included in the IMB database as of January 2024.</a:t>
            </a:r>
          </a:p>
        </p:txBody>
      </p:sp>
    </p:spTree>
    <p:extLst>
      <p:ext uri="{BB962C8B-B14F-4D97-AF65-F5344CB8AC3E}">
        <p14:creationId xmlns:p14="http://schemas.microsoft.com/office/powerpoint/2010/main" val="99340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55FFAC-F2D0-421D-8EBB-E3FD21E7FEB4}"/>
              </a:ext>
            </a:extLst>
          </p:cNvPr>
          <p:cNvPicPr>
            <a:picLocks/>
          </p:cNvPicPr>
          <p:nvPr/>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2" name="Rectangle 11">
            <a:extLst>
              <a:ext uri="{FF2B5EF4-FFF2-40B4-BE49-F238E27FC236}">
                <a16:creationId xmlns:a16="http://schemas.microsoft.com/office/drawing/2014/main" id="{B0E3B77D-3452-4F06-99B0-D866AE50BFE9}"/>
              </a:ext>
            </a:extLst>
          </p:cNvPr>
          <p:cNvSpPr/>
          <p:nvPr/>
        </p:nvSpPr>
        <p:spPr>
          <a:xfrm>
            <a:off x="0" y="6711696"/>
            <a:ext cx="12192000" cy="169277"/>
          </a:xfrm>
          <a:prstGeom prst="rect">
            <a:avLst/>
          </a:prstGeom>
          <a:solidFill>
            <a:srgbClr val="EAD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52600" y="5725912"/>
            <a:ext cx="8686800" cy="892552"/>
          </a:xfrm>
          <a:prstGeom prst="rect">
            <a:avLst/>
          </a:prstGeom>
          <a:noFill/>
        </p:spPr>
        <p:txBody>
          <a:bodyPr wrap="square" rtlCol="0">
            <a:spAutoFit/>
          </a:bodyPr>
          <a:lstStyle/>
          <a:p>
            <a:pPr algn="ctr"/>
            <a:r>
              <a:rPr lang="en-US" sz="1600" b="1" dirty="0">
                <a:solidFill>
                  <a:schemeClr val="bg1"/>
                </a:solidFill>
                <a:latin typeface="Azo Sans" panose="020B0603030303020204" pitchFamily="34" charset="0"/>
              </a:rPr>
              <a:t>GSEC Status 0</a:t>
            </a:r>
          </a:p>
          <a:p>
            <a:pPr algn="ctr"/>
            <a:r>
              <a:rPr lang="en-US" sz="1200" dirty="0">
                <a:solidFill>
                  <a:schemeClr val="bg1"/>
                </a:solidFill>
                <a:latin typeface="Azo Sans" panose="020B0603030303020204" pitchFamily="34" charset="0"/>
              </a:rPr>
              <a:t>No evangelical Christians or churches.</a:t>
            </a:r>
          </a:p>
          <a:p>
            <a:pPr algn="ctr"/>
            <a:r>
              <a:rPr lang="en-US" sz="1200" dirty="0">
                <a:solidFill>
                  <a:schemeClr val="bg1"/>
                </a:solidFill>
                <a:latin typeface="Azo Sans" panose="020B0603030303020204" pitchFamily="34" charset="0"/>
              </a:rPr>
              <a:t>No access to evangelical print, audio, visual or human resources.</a:t>
            </a:r>
          </a:p>
          <a:p>
            <a:pPr algn="ctr"/>
            <a:r>
              <a:rPr lang="en-US" sz="1200" dirty="0">
                <a:solidFill>
                  <a:schemeClr val="bg1"/>
                </a:solidFill>
                <a:latin typeface="Azo Sans" panose="020B0603030303020204" pitchFamily="34" charset="0"/>
              </a:rPr>
              <a:t>336 people groups with a combined population of 11,936,535 as of January 2024.</a:t>
            </a:r>
          </a:p>
        </p:txBody>
      </p:sp>
      <p:sp>
        <p:nvSpPr>
          <p:cNvPr id="4" name="TextBox 3"/>
          <p:cNvSpPr txBox="1"/>
          <p:nvPr/>
        </p:nvSpPr>
        <p:spPr>
          <a:xfrm>
            <a:off x="1828800" y="228600"/>
            <a:ext cx="8382000" cy="523220"/>
          </a:xfrm>
          <a:prstGeom prst="rect">
            <a:avLst/>
          </a:prstGeom>
          <a:noFill/>
        </p:spPr>
        <p:txBody>
          <a:bodyPr wrap="square" rtlCol="0">
            <a:spAutoFit/>
          </a:bodyPr>
          <a:lstStyle/>
          <a:p>
            <a:pPr algn="ctr"/>
            <a:r>
              <a:rPr lang="en-US" sz="2800" b="1" spc="100" dirty="0">
                <a:solidFill>
                  <a:schemeClr val="bg1"/>
                </a:solidFill>
                <a:latin typeface="Azo Sans" panose="020B0603030303020204" pitchFamily="34" charset="0"/>
              </a:rPr>
              <a:t>Global Status of Evangelical Christianity</a:t>
            </a:r>
          </a:p>
        </p:txBody>
      </p:sp>
      <p:pic>
        <p:nvPicPr>
          <p:cNvPr id="2" name="Picture 1">
            <a:extLst>
              <a:ext uri="{FF2B5EF4-FFF2-40B4-BE49-F238E27FC236}">
                <a16:creationId xmlns:a16="http://schemas.microsoft.com/office/drawing/2014/main" id="{64FF734E-E0DE-80B7-090A-CB4F660715A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515600" y="5900946"/>
            <a:ext cx="1176454" cy="588227"/>
          </a:xfrm>
          <a:prstGeom prst="rect">
            <a:avLst/>
          </a:prstGeom>
        </p:spPr>
      </p:pic>
      <p:sp>
        <p:nvSpPr>
          <p:cNvPr id="8" name="TextBox 7">
            <a:extLst>
              <a:ext uri="{FF2B5EF4-FFF2-40B4-BE49-F238E27FC236}">
                <a16:creationId xmlns:a16="http://schemas.microsoft.com/office/drawing/2014/main" id="{7794C0F2-B340-86C5-F917-51BC7D4B9950}"/>
              </a:ext>
            </a:extLst>
          </p:cNvPr>
          <p:cNvSpPr txBox="1"/>
          <p:nvPr/>
        </p:nvSpPr>
        <p:spPr>
          <a:xfrm>
            <a:off x="274320" y="6702552"/>
            <a:ext cx="6035040" cy="169277"/>
          </a:xfrm>
          <a:prstGeom prst="rect">
            <a:avLst/>
          </a:prstGeom>
          <a:noFill/>
        </p:spPr>
        <p:txBody>
          <a:bodyPr wrap="square" rtlCol="0" anchor="b">
            <a:spAutoFit/>
          </a:bodyPr>
          <a:lstStyle/>
          <a:p>
            <a:r>
              <a:rPr lang="en-US" sz="500" dirty="0">
                <a:solidFill>
                  <a:srgbClr val="1B365D"/>
                </a:solidFill>
                <a:latin typeface="Azo Sans" panose="020B0603030303020204" pitchFamily="34" charset="0"/>
              </a:rPr>
              <a:t>Each symbol represents one people group. GSEC values calculated by Global Research, IMB, January 2024. </a:t>
            </a:r>
            <a:r>
              <a:rPr lang="en-US" sz="500" b="0" i="0" dirty="0">
                <a:solidFill>
                  <a:srgbClr val="1B365D"/>
                </a:solidFill>
                <a:effectLst/>
                <a:latin typeface="Azo Sans" panose="020B0603030303020204" pitchFamily="34" charset="0"/>
              </a:rPr>
              <a:t>Plate </a:t>
            </a:r>
            <a:r>
              <a:rPr lang="en-US" sz="500" dirty="0" err="1">
                <a:solidFill>
                  <a:srgbClr val="1B365D"/>
                </a:solidFill>
                <a:latin typeface="Azo Sans" panose="020B0603030303020204" pitchFamily="34" charset="0"/>
              </a:rPr>
              <a:t>C</a:t>
            </a:r>
            <a:r>
              <a:rPr lang="en-US" sz="500" b="0" i="0" dirty="0" err="1">
                <a:solidFill>
                  <a:srgbClr val="1B365D"/>
                </a:solidFill>
                <a:effectLst/>
                <a:latin typeface="Azo Sans" panose="020B0603030303020204" pitchFamily="34" charset="0"/>
              </a:rPr>
              <a:t>arrée</a:t>
            </a:r>
            <a:r>
              <a:rPr lang="en-US" sz="500" b="0" i="0" dirty="0">
                <a:solidFill>
                  <a:srgbClr val="1B365D"/>
                </a:solidFill>
                <a:effectLst/>
                <a:latin typeface="Azo Sans" panose="020B0603030303020204" pitchFamily="34" charset="0"/>
              </a:rPr>
              <a:t> </a:t>
            </a:r>
            <a:r>
              <a:rPr lang="en-US" sz="500" dirty="0">
                <a:solidFill>
                  <a:srgbClr val="1B365D"/>
                </a:solidFill>
                <a:latin typeface="Azo Sans" panose="020B0603030303020204" pitchFamily="34" charset="0"/>
              </a:rPr>
              <a:t>Projection. Human Geography Basemap by ESRI 2023.</a:t>
            </a:r>
          </a:p>
        </p:txBody>
      </p:sp>
      <p:sp>
        <p:nvSpPr>
          <p:cNvPr id="9" name="TextBox 8">
            <a:extLst>
              <a:ext uri="{FF2B5EF4-FFF2-40B4-BE49-F238E27FC236}">
                <a16:creationId xmlns:a16="http://schemas.microsoft.com/office/drawing/2014/main" id="{2CFE56E2-10AD-EF3E-1278-982A56E0CB09}"/>
              </a:ext>
            </a:extLst>
          </p:cNvPr>
          <p:cNvSpPr txBox="1"/>
          <p:nvPr/>
        </p:nvSpPr>
        <p:spPr>
          <a:xfrm>
            <a:off x="7132320" y="6702552"/>
            <a:ext cx="4777740" cy="169277"/>
          </a:xfrm>
          <a:prstGeom prst="rect">
            <a:avLst/>
          </a:prstGeom>
          <a:noFill/>
        </p:spPr>
        <p:txBody>
          <a:bodyPr wrap="square" rtlCol="0" anchor="b">
            <a:spAutoFit/>
          </a:bodyPr>
          <a:lstStyle/>
          <a:p>
            <a:pPr algn="r"/>
            <a:r>
              <a:rPr lang="en-US" sz="500" dirty="0">
                <a:solidFill>
                  <a:srgbClr val="1B365D"/>
                </a:solidFill>
                <a:latin typeface="Azo Sans" panose="020B0603030303020204" pitchFamily="34" charset="0"/>
              </a:rPr>
              <a:t>Copyright © 2024 International Mission Board, Global Research</a:t>
            </a:r>
          </a:p>
        </p:txBody>
      </p:sp>
    </p:spTree>
    <p:extLst>
      <p:ext uri="{BB962C8B-B14F-4D97-AF65-F5344CB8AC3E}">
        <p14:creationId xmlns:p14="http://schemas.microsoft.com/office/powerpoint/2010/main" val="319978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3">
            <a:extLst>
              <a:ext uri="{28A0092B-C50C-407E-A947-70E740481C1C}">
                <a14:useLocalDpi xmlns:a14="http://schemas.microsoft.com/office/drawing/2010/main" val="0"/>
              </a:ext>
            </a:extLst>
          </a:blip>
          <a:srcRect/>
          <a:stretch/>
        </p:blipFill>
        <p:spPr>
          <a:xfrm>
            <a:off x="7" y="4"/>
            <a:ext cx="12191986" cy="6857992"/>
          </a:xfrm>
          <a:prstGeom prst="rect">
            <a:avLst/>
          </a:prstGeom>
        </p:spPr>
      </p:pic>
      <p:sp>
        <p:nvSpPr>
          <p:cNvPr id="11" name="Rectangle 10">
            <a:extLst>
              <a:ext uri="{FF2B5EF4-FFF2-40B4-BE49-F238E27FC236}">
                <a16:creationId xmlns:a16="http://schemas.microsoft.com/office/drawing/2014/main" id="{54620C99-F91A-4324-9401-C2D9316686B8}"/>
              </a:ext>
            </a:extLst>
          </p:cNvPr>
          <p:cNvSpPr/>
          <p:nvPr/>
        </p:nvSpPr>
        <p:spPr>
          <a:xfrm>
            <a:off x="0" y="6711696"/>
            <a:ext cx="12192000" cy="169277"/>
          </a:xfrm>
          <a:prstGeom prst="rect">
            <a:avLst/>
          </a:prstGeom>
          <a:solidFill>
            <a:srgbClr val="EAD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52600" y="5736848"/>
            <a:ext cx="8686800" cy="892552"/>
          </a:xfrm>
          <a:prstGeom prst="rect">
            <a:avLst/>
          </a:prstGeom>
          <a:noFill/>
        </p:spPr>
        <p:txBody>
          <a:bodyPr wrap="square" rtlCol="0">
            <a:spAutoFit/>
          </a:bodyPr>
          <a:lstStyle/>
          <a:p>
            <a:pPr algn="ctr"/>
            <a:r>
              <a:rPr lang="en-US" sz="1600" b="1" dirty="0">
                <a:solidFill>
                  <a:schemeClr val="bg1"/>
                </a:solidFill>
                <a:latin typeface="Azo Sans" panose="020B0603030303020204" pitchFamily="34" charset="0"/>
              </a:rPr>
              <a:t>GSEC Status 1</a:t>
            </a:r>
          </a:p>
          <a:p>
            <a:pPr algn="ctr"/>
            <a:r>
              <a:rPr lang="en-US" sz="1200" dirty="0">
                <a:solidFill>
                  <a:schemeClr val="bg1"/>
                </a:solidFill>
                <a:latin typeface="Azo Sans" panose="020B0603030303020204" pitchFamily="34" charset="0"/>
              </a:rPr>
              <a:t>Less than 2 percent evangelical. Some evangelical resources are available.</a:t>
            </a:r>
          </a:p>
          <a:p>
            <a:pPr algn="ctr"/>
            <a:r>
              <a:rPr lang="en-US" sz="1200" dirty="0">
                <a:solidFill>
                  <a:schemeClr val="bg1"/>
                </a:solidFill>
                <a:latin typeface="Azo Sans" panose="020B0603030303020204" pitchFamily="34" charset="0"/>
              </a:rPr>
              <a:t>No active church planting within the past two years.</a:t>
            </a:r>
          </a:p>
          <a:p>
            <a:pPr algn="ctr"/>
            <a:r>
              <a:rPr lang="en-US" sz="1200" dirty="0">
                <a:solidFill>
                  <a:schemeClr val="bg1"/>
                </a:solidFill>
                <a:latin typeface="Azo Sans" panose="020B0603030303020204" pitchFamily="34" charset="0"/>
              </a:rPr>
              <a:t>6,492 people groups with a combined population of  3,374,195,275  as of January 2024.</a:t>
            </a:r>
          </a:p>
        </p:txBody>
      </p:sp>
      <p:sp>
        <p:nvSpPr>
          <p:cNvPr id="4" name="TextBox 3"/>
          <p:cNvSpPr txBox="1"/>
          <p:nvPr/>
        </p:nvSpPr>
        <p:spPr>
          <a:xfrm>
            <a:off x="1828800" y="228600"/>
            <a:ext cx="8382000" cy="523220"/>
          </a:xfrm>
          <a:prstGeom prst="rect">
            <a:avLst/>
          </a:prstGeom>
          <a:noFill/>
        </p:spPr>
        <p:txBody>
          <a:bodyPr wrap="square" rtlCol="0">
            <a:spAutoFit/>
          </a:bodyPr>
          <a:lstStyle/>
          <a:p>
            <a:pPr algn="ctr"/>
            <a:r>
              <a:rPr lang="en-US" sz="2800" b="1" spc="100" dirty="0">
                <a:solidFill>
                  <a:schemeClr val="bg1"/>
                </a:solidFill>
                <a:latin typeface="Azo Sans" panose="020B0603030303020204" pitchFamily="34" charset="0"/>
              </a:rPr>
              <a:t>Global Status of Evangelical Christianity</a:t>
            </a:r>
          </a:p>
        </p:txBody>
      </p:sp>
      <p:pic>
        <p:nvPicPr>
          <p:cNvPr id="5" name="Picture 4">
            <a:extLst>
              <a:ext uri="{FF2B5EF4-FFF2-40B4-BE49-F238E27FC236}">
                <a16:creationId xmlns:a16="http://schemas.microsoft.com/office/drawing/2014/main" id="{7AEA2F78-B7B4-B6B4-8E95-27F102D1713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515600" y="5900946"/>
            <a:ext cx="1176454" cy="588227"/>
          </a:xfrm>
          <a:prstGeom prst="rect">
            <a:avLst/>
          </a:prstGeom>
        </p:spPr>
      </p:pic>
      <p:sp>
        <p:nvSpPr>
          <p:cNvPr id="7" name="TextBox 6">
            <a:extLst>
              <a:ext uri="{FF2B5EF4-FFF2-40B4-BE49-F238E27FC236}">
                <a16:creationId xmlns:a16="http://schemas.microsoft.com/office/drawing/2014/main" id="{75C7C0E7-7C07-E1CF-323F-655DC4374403}"/>
              </a:ext>
            </a:extLst>
          </p:cNvPr>
          <p:cNvSpPr txBox="1"/>
          <p:nvPr/>
        </p:nvSpPr>
        <p:spPr>
          <a:xfrm>
            <a:off x="274320" y="6702552"/>
            <a:ext cx="6035040" cy="169277"/>
          </a:xfrm>
          <a:prstGeom prst="rect">
            <a:avLst/>
          </a:prstGeom>
          <a:noFill/>
        </p:spPr>
        <p:txBody>
          <a:bodyPr wrap="square" rtlCol="0" anchor="b">
            <a:spAutoFit/>
          </a:bodyPr>
          <a:lstStyle/>
          <a:p>
            <a:r>
              <a:rPr lang="en-US" sz="500" dirty="0">
                <a:solidFill>
                  <a:srgbClr val="1B365D"/>
                </a:solidFill>
                <a:latin typeface="Azo Sans" panose="020B0603030303020204" pitchFamily="34" charset="0"/>
              </a:rPr>
              <a:t>Each symbol represents one people group. GSEC values calculated by Global Research, IMB, January 2024. </a:t>
            </a:r>
            <a:r>
              <a:rPr lang="en-US" sz="500" b="0" i="0" dirty="0">
                <a:solidFill>
                  <a:srgbClr val="1B365D"/>
                </a:solidFill>
                <a:effectLst/>
                <a:latin typeface="Azo Sans" panose="020B0603030303020204" pitchFamily="34" charset="0"/>
              </a:rPr>
              <a:t>Plate </a:t>
            </a:r>
            <a:r>
              <a:rPr lang="en-US" sz="500" dirty="0" err="1">
                <a:solidFill>
                  <a:srgbClr val="1B365D"/>
                </a:solidFill>
                <a:latin typeface="Azo Sans" panose="020B0603030303020204" pitchFamily="34" charset="0"/>
              </a:rPr>
              <a:t>C</a:t>
            </a:r>
            <a:r>
              <a:rPr lang="en-US" sz="500" b="0" i="0" dirty="0" err="1">
                <a:solidFill>
                  <a:srgbClr val="1B365D"/>
                </a:solidFill>
                <a:effectLst/>
                <a:latin typeface="Azo Sans" panose="020B0603030303020204" pitchFamily="34" charset="0"/>
              </a:rPr>
              <a:t>arrée</a:t>
            </a:r>
            <a:r>
              <a:rPr lang="en-US" sz="500" b="0" i="0" dirty="0">
                <a:solidFill>
                  <a:srgbClr val="1B365D"/>
                </a:solidFill>
                <a:effectLst/>
                <a:latin typeface="Azo Sans" panose="020B0603030303020204" pitchFamily="34" charset="0"/>
              </a:rPr>
              <a:t> </a:t>
            </a:r>
            <a:r>
              <a:rPr lang="en-US" sz="500" dirty="0">
                <a:solidFill>
                  <a:srgbClr val="1B365D"/>
                </a:solidFill>
                <a:latin typeface="Azo Sans" panose="020B0603030303020204" pitchFamily="34" charset="0"/>
              </a:rPr>
              <a:t>Projection. Human Geography Basemap by ESRI 2023.</a:t>
            </a:r>
          </a:p>
        </p:txBody>
      </p:sp>
      <p:sp>
        <p:nvSpPr>
          <p:cNvPr id="9" name="TextBox 8">
            <a:extLst>
              <a:ext uri="{FF2B5EF4-FFF2-40B4-BE49-F238E27FC236}">
                <a16:creationId xmlns:a16="http://schemas.microsoft.com/office/drawing/2014/main" id="{1713601A-6D88-1805-6EEA-AD2336370F5C}"/>
              </a:ext>
            </a:extLst>
          </p:cNvPr>
          <p:cNvSpPr txBox="1"/>
          <p:nvPr/>
        </p:nvSpPr>
        <p:spPr>
          <a:xfrm>
            <a:off x="7132320" y="6702552"/>
            <a:ext cx="4777740" cy="169277"/>
          </a:xfrm>
          <a:prstGeom prst="rect">
            <a:avLst/>
          </a:prstGeom>
          <a:noFill/>
        </p:spPr>
        <p:txBody>
          <a:bodyPr wrap="square" rtlCol="0" anchor="b">
            <a:spAutoFit/>
          </a:bodyPr>
          <a:lstStyle/>
          <a:p>
            <a:pPr algn="r"/>
            <a:r>
              <a:rPr lang="en-US" sz="500" dirty="0">
                <a:solidFill>
                  <a:srgbClr val="1B365D"/>
                </a:solidFill>
                <a:latin typeface="Azo Sans" panose="020B0603030303020204" pitchFamily="34" charset="0"/>
              </a:rPr>
              <a:t>Copyright © 2024 International Mission Board, Global Research</a:t>
            </a:r>
          </a:p>
        </p:txBody>
      </p:sp>
    </p:spTree>
    <p:extLst>
      <p:ext uri="{BB962C8B-B14F-4D97-AF65-F5344CB8AC3E}">
        <p14:creationId xmlns:p14="http://schemas.microsoft.com/office/powerpoint/2010/main" val="37947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3">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12" name="Rectangle 11">
            <a:extLst>
              <a:ext uri="{FF2B5EF4-FFF2-40B4-BE49-F238E27FC236}">
                <a16:creationId xmlns:a16="http://schemas.microsoft.com/office/drawing/2014/main" id="{CE66F159-092B-4036-865C-AA6ACAB90C43}"/>
              </a:ext>
            </a:extLst>
          </p:cNvPr>
          <p:cNvSpPr/>
          <p:nvPr/>
        </p:nvSpPr>
        <p:spPr>
          <a:xfrm>
            <a:off x="0" y="6711696"/>
            <a:ext cx="12192000" cy="169277"/>
          </a:xfrm>
          <a:prstGeom prst="rect">
            <a:avLst/>
          </a:prstGeom>
          <a:solidFill>
            <a:srgbClr val="EAD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52600" y="5736848"/>
            <a:ext cx="8686800" cy="892552"/>
          </a:xfrm>
          <a:prstGeom prst="rect">
            <a:avLst/>
          </a:prstGeom>
          <a:noFill/>
        </p:spPr>
        <p:txBody>
          <a:bodyPr wrap="square" rtlCol="0">
            <a:spAutoFit/>
          </a:bodyPr>
          <a:lstStyle/>
          <a:p>
            <a:pPr algn="ctr"/>
            <a:r>
              <a:rPr lang="en-US" sz="1600" b="1" dirty="0">
                <a:solidFill>
                  <a:schemeClr val="bg1"/>
                </a:solidFill>
                <a:latin typeface="Azo Sans" panose="020B0603030303020204" pitchFamily="34" charset="0"/>
              </a:rPr>
              <a:t>GSEC Status 2</a:t>
            </a:r>
          </a:p>
          <a:p>
            <a:pPr algn="ctr"/>
            <a:r>
              <a:rPr lang="en-US" sz="1200" dirty="0">
                <a:solidFill>
                  <a:schemeClr val="bg1"/>
                </a:solidFill>
                <a:latin typeface="Azo Sans" panose="020B0603030303020204" pitchFamily="34" charset="0"/>
              </a:rPr>
              <a:t>Less than 2 percent evangelical. </a:t>
            </a:r>
          </a:p>
          <a:p>
            <a:pPr algn="ctr"/>
            <a:r>
              <a:rPr lang="en-US" sz="1200" dirty="0">
                <a:solidFill>
                  <a:schemeClr val="bg1"/>
                </a:solidFill>
                <a:latin typeface="Azo Sans" panose="020B0603030303020204" pitchFamily="34" charset="0"/>
              </a:rPr>
              <a:t>Initial or localized church planting within the past two years.</a:t>
            </a:r>
          </a:p>
          <a:p>
            <a:pPr algn="ctr"/>
            <a:r>
              <a:rPr lang="en-US" sz="1200" dirty="0">
                <a:solidFill>
                  <a:schemeClr val="bg1"/>
                </a:solidFill>
                <a:latin typeface="Azo Sans" panose="020B0603030303020204" pitchFamily="34" charset="0"/>
              </a:rPr>
              <a:t>220 people groups with a combined population of  512,236,700 as of January 2024.</a:t>
            </a:r>
          </a:p>
        </p:txBody>
      </p:sp>
      <p:sp>
        <p:nvSpPr>
          <p:cNvPr id="5" name="TextBox 4"/>
          <p:cNvSpPr txBox="1"/>
          <p:nvPr/>
        </p:nvSpPr>
        <p:spPr>
          <a:xfrm>
            <a:off x="1828800" y="228600"/>
            <a:ext cx="8382000" cy="523220"/>
          </a:xfrm>
          <a:prstGeom prst="rect">
            <a:avLst/>
          </a:prstGeom>
          <a:noFill/>
        </p:spPr>
        <p:txBody>
          <a:bodyPr wrap="square" rtlCol="0">
            <a:spAutoFit/>
          </a:bodyPr>
          <a:lstStyle/>
          <a:p>
            <a:pPr algn="ctr"/>
            <a:r>
              <a:rPr lang="en-US" sz="2800" b="1" spc="100" dirty="0">
                <a:solidFill>
                  <a:schemeClr val="bg1"/>
                </a:solidFill>
                <a:latin typeface="Azo Sans" panose="020B0603030303020204" pitchFamily="34" charset="0"/>
              </a:rPr>
              <a:t>Global Status of Evangelical Christianity</a:t>
            </a:r>
          </a:p>
        </p:txBody>
      </p:sp>
      <p:pic>
        <p:nvPicPr>
          <p:cNvPr id="2" name="Picture 1">
            <a:extLst>
              <a:ext uri="{FF2B5EF4-FFF2-40B4-BE49-F238E27FC236}">
                <a16:creationId xmlns:a16="http://schemas.microsoft.com/office/drawing/2014/main" id="{5C111D83-C675-2E37-0F25-32CDA7E01D2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515600" y="5900946"/>
            <a:ext cx="1176454" cy="588227"/>
          </a:xfrm>
          <a:prstGeom prst="rect">
            <a:avLst/>
          </a:prstGeom>
        </p:spPr>
      </p:pic>
      <p:sp>
        <p:nvSpPr>
          <p:cNvPr id="8" name="TextBox 7">
            <a:extLst>
              <a:ext uri="{FF2B5EF4-FFF2-40B4-BE49-F238E27FC236}">
                <a16:creationId xmlns:a16="http://schemas.microsoft.com/office/drawing/2014/main" id="{D0A60587-B4AE-744D-0C65-C1DFF0C66F43}"/>
              </a:ext>
            </a:extLst>
          </p:cNvPr>
          <p:cNvSpPr txBox="1"/>
          <p:nvPr/>
        </p:nvSpPr>
        <p:spPr>
          <a:xfrm>
            <a:off x="274320" y="6702552"/>
            <a:ext cx="6035040" cy="169277"/>
          </a:xfrm>
          <a:prstGeom prst="rect">
            <a:avLst/>
          </a:prstGeom>
          <a:noFill/>
        </p:spPr>
        <p:txBody>
          <a:bodyPr wrap="square" rtlCol="0" anchor="b">
            <a:spAutoFit/>
          </a:bodyPr>
          <a:lstStyle/>
          <a:p>
            <a:r>
              <a:rPr lang="en-US" sz="500" dirty="0">
                <a:solidFill>
                  <a:srgbClr val="1B365D"/>
                </a:solidFill>
                <a:latin typeface="Azo Sans" panose="020B0603030303020204" pitchFamily="34" charset="0"/>
              </a:rPr>
              <a:t>Each symbol represents one people group. GSEC values calculated by Global Research, IMB, January 2024. </a:t>
            </a:r>
            <a:r>
              <a:rPr lang="en-US" sz="500" b="0" i="0" dirty="0">
                <a:solidFill>
                  <a:srgbClr val="1B365D"/>
                </a:solidFill>
                <a:effectLst/>
                <a:latin typeface="Azo Sans" panose="020B0603030303020204" pitchFamily="34" charset="0"/>
              </a:rPr>
              <a:t>Plate </a:t>
            </a:r>
            <a:r>
              <a:rPr lang="en-US" sz="500" dirty="0" err="1">
                <a:solidFill>
                  <a:srgbClr val="1B365D"/>
                </a:solidFill>
                <a:latin typeface="Azo Sans" panose="020B0603030303020204" pitchFamily="34" charset="0"/>
              </a:rPr>
              <a:t>C</a:t>
            </a:r>
            <a:r>
              <a:rPr lang="en-US" sz="500" b="0" i="0" dirty="0" err="1">
                <a:solidFill>
                  <a:srgbClr val="1B365D"/>
                </a:solidFill>
                <a:effectLst/>
                <a:latin typeface="Azo Sans" panose="020B0603030303020204" pitchFamily="34" charset="0"/>
              </a:rPr>
              <a:t>arrée</a:t>
            </a:r>
            <a:r>
              <a:rPr lang="en-US" sz="500" b="0" i="0" dirty="0">
                <a:solidFill>
                  <a:srgbClr val="1B365D"/>
                </a:solidFill>
                <a:effectLst/>
                <a:latin typeface="Azo Sans" panose="020B0603030303020204" pitchFamily="34" charset="0"/>
              </a:rPr>
              <a:t> </a:t>
            </a:r>
            <a:r>
              <a:rPr lang="en-US" sz="500" dirty="0">
                <a:solidFill>
                  <a:srgbClr val="1B365D"/>
                </a:solidFill>
                <a:latin typeface="Azo Sans" panose="020B0603030303020204" pitchFamily="34" charset="0"/>
              </a:rPr>
              <a:t>Projection. Human Geography Basemap by ESRI 2023.</a:t>
            </a:r>
          </a:p>
        </p:txBody>
      </p:sp>
      <p:sp>
        <p:nvSpPr>
          <p:cNvPr id="9" name="TextBox 8">
            <a:extLst>
              <a:ext uri="{FF2B5EF4-FFF2-40B4-BE49-F238E27FC236}">
                <a16:creationId xmlns:a16="http://schemas.microsoft.com/office/drawing/2014/main" id="{924B1367-31EF-CFC6-439A-7699C5718111}"/>
              </a:ext>
            </a:extLst>
          </p:cNvPr>
          <p:cNvSpPr txBox="1"/>
          <p:nvPr/>
        </p:nvSpPr>
        <p:spPr>
          <a:xfrm>
            <a:off x="7132320" y="6702552"/>
            <a:ext cx="4777740" cy="169277"/>
          </a:xfrm>
          <a:prstGeom prst="rect">
            <a:avLst/>
          </a:prstGeom>
          <a:noFill/>
        </p:spPr>
        <p:txBody>
          <a:bodyPr wrap="square" rtlCol="0" anchor="b">
            <a:spAutoFit/>
          </a:bodyPr>
          <a:lstStyle/>
          <a:p>
            <a:pPr algn="r"/>
            <a:r>
              <a:rPr lang="en-US" sz="500" dirty="0">
                <a:solidFill>
                  <a:srgbClr val="1B365D"/>
                </a:solidFill>
                <a:latin typeface="Azo Sans" panose="020B0603030303020204" pitchFamily="34" charset="0"/>
              </a:rPr>
              <a:t>Copyright © 2024 International Mission Board, Global Research</a:t>
            </a:r>
          </a:p>
        </p:txBody>
      </p:sp>
    </p:spTree>
    <p:extLst>
      <p:ext uri="{BB962C8B-B14F-4D97-AF65-F5344CB8AC3E}">
        <p14:creationId xmlns:p14="http://schemas.microsoft.com/office/powerpoint/2010/main" val="340791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3">
            <a:extLst>
              <a:ext uri="{28A0092B-C50C-407E-A947-70E740481C1C}">
                <a14:useLocalDpi xmlns:a14="http://schemas.microsoft.com/office/drawing/2010/main" val="0"/>
              </a:ext>
            </a:extLst>
          </a:blip>
          <a:srcRect/>
          <a:stretch/>
        </p:blipFill>
        <p:spPr>
          <a:xfrm>
            <a:off x="6" y="3"/>
            <a:ext cx="12191988" cy="6857993"/>
          </a:xfrm>
          <a:prstGeom prst="rect">
            <a:avLst/>
          </a:prstGeom>
        </p:spPr>
      </p:pic>
      <p:sp>
        <p:nvSpPr>
          <p:cNvPr id="9" name="Rectangle 8">
            <a:extLst>
              <a:ext uri="{FF2B5EF4-FFF2-40B4-BE49-F238E27FC236}">
                <a16:creationId xmlns:a16="http://schemas.microsoft.com/office/drawing/2014/main" id="{9413DDAB-DD6D-4F87-A31E-8515CA8E75A5}"/>
              </a:ext>
            </a:extLst>
          </p:cNvPr>
          <p:cNvSpPr/>
          <p:nvPr/>
        </p:nvSpPr>
        <p:spPr>
          <a:xfrm>
            <a:off x="0" y="6711696"/>
            <a:ext cx="12192000" cy="169277"/>
          </a:xfrm>
          <a:prstGeom prst="rect">
            <a:avLst/>
          </a:prstGeom>
          <a:solidFill>
            <a:srgbClr val="EAD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52600" y="5736848"/>
            <a:ext cx="8686800" cy="892552"/>
          </a:xfrm>
          <a:prstGeom prst="rect">
            <a:avLst/>
          </a:prstGeom>
          <a:noFill/>
        </p:spPr>
        <p:txBody>
          <a:bodyPr wrap="square" rtlCol="0">
            <a:spAutoFit/>
          </a:bodyPr>
          <a:lstStyle/>
          <a:p>
            <a:pPr algn="ctr"/>
            <a:r>
              <a:rPr lang="en-US" sz="1600" b="1" dirty="0">
                <a:solidFill>
                  <a:schemeClr val="bg1"/>
                </a:solidFill>
                <a:latin typeface="Azo Sans" panose="020B0603030303020204" pitchFamily="34" charset="0"/>
              </a:rPr>
              <a:t>GSEC Status 3</a:t>
            </a:r>
          </a:p>
          <a:p>
            <a:pPr algn="ctr"/>
            <a:r>
              <a:rPr lang="en-US" sz="1200" dirty="0">
                <a:solidFill>
                  <a:schemeClr val="bg1"/>
                </a:solidFill>
                <a:latin typeface="Azo Sans" panose="020B0603030303020204" pitchFamily="34" charset="0"/>
              </a:rPr>
              <a:t>Less than 2 percent evangelical. </a:t>
            </a:r>
          </a:p>
          <a:p>
            <a:pPr algn="ctr"/>
            <a:r>
              <a:rPr lang="en-US" sz="1200" dirty="0">
                <a:solidFill>
                  <a:schemeClr val="bg1"/>
                </a:solidFill>
                <a:latin typeface="Azo Sans" panose="020B0603030303020204" pitchFamily="34" charset="0"/>
              </a:rPr>
              <a:t>Dispersed or widespread church planting within the past two years.</a:t>
            </a:r>
          </a:p>
          <a:p>
            <a:pPr algn="ctr"/>
            <a:r>
              <a:rPr lang="en-US" sz="1200" dirty="0">
                <a:solidFill>
                  <a:schemeClr val="bg1"/>
                </a:solidFill>
                <a:latin typeface="Azo Sans" panose="020B0603030303020204" pitchFamily="34" charset="0"/>
              </a:rPr>
              <a:t>202 people groups with a combined population of 864,863,200 as of January 2024.</a:t>
            </a:r>
          </a:p>
        </p:txBody>
      </p:sp>
      <p:sp>
        <p:nvSpPr>
          <p:cNvPr id="5" name="TextBox 4"/>
          <p:cNvSpPr txBox="1"/>
          <p:nvPr/>
        </p:nvSpPr>
        <p:spPr>
          <a:xfrm>
            <a:off x="1828800" y="228600"/>
            <a:ext cx="8382000" cy="523220"/>
          </a:xfrm>
          <a:prstGeom prst="rect">
            <a:avLst/>
          </a:prstGeom>
          <a:noFill/>
        </p:spPr>
        <p:txBody>
          <a:bodyPr wrap="square" rtlCol="0">
            <a:spAutoFit/>
          </a:bodyPr>
          <a:lstStyle/>
          <a:p>
            <a:pPr algn="ctr"/>
            <a:r>
              <a:rPr lang="en-US" sz="2800" b="1" spc="100" dirty="0">
                <a:solidFill>
                  <a:schemeClr val="bg1"/>
                </a:solidFill>
                <a:latin typeface="Azo Sans" panose="020B0603030303020204" pitchFamily="34" charset="0"/>
              </a:rPr>
              <a:t>Global Status of Evangelical Christianity</a:t>
            </a:r>
          </a:p>
        </p:txBody>
      </p:sp>
      <p:pic>
        <p:nvPicPr>
          <p:cNvPr id="2" name="Picture 1">
            <a:extLst>
              <a:ext uri="{FF2B5EF4-FFF2-40B4-BE49-F238E27FC236}">
                <a16:creationId xmlns:a16="http://schemas.microsoft.com/office/drawing/2014/main" id="{C45363EB-5BFE-1D84-107F-12CA6A5CF20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515600" y="5900946"/>
            <a:ext cx="1176454" cy="588227"/>
          </a:xfrm>
          <a:prstGeom prst="rect">
            <a:avLst/>
          </a:prstGeom>
        </p:spPr>
      </p:pic>
      <p:sp>
        <p:nvSpPr>
          <p:cNvPr id="8" name="TextBox 7">
            <a:extLst>
              <a:ext uri="{FF2B5EF4-FFF2-40B4-BE49-F238E27FC236}">
                <a16:creationId xmlns:a16="http://schemas.microsoft.com/office/drawing/2014/main" id="{266DCD7D-D74F-8D55-E2B0-5CA721E59BDB}"/>
              </a:ext>
            </a:extLst>
          </p:cNvPr>
          <p:cNvSpPr txBox="1"/>
          <p:nvPr/>
        </p:nvSpPr>
        <p:spPr>
          <a:xfrm>
            <a:off x="274320" y="6702552"/>
            <a:ext cx="6035040" cy="169277"/>
          </a:xfrm>
          <a:prstGeom prst="rect">
            <a:avLst/>
          </a:prstGeom>
          <a:noFill/>
        </p:spPr>
        <p:txBody>
          <a:bodyPr wrap="square" rtlCol="0" anchor="b">
            <a:spAutoFit/>
          </a:bodyPr>
          <a:lstStyle/>
          <a:p>
            <a:r>
              <a:rPr lang="en-US" sz="500" dirty="0">
                <a:solidFill>
                  <a:srgbClr val="1B365D"/>
                </a:solidFill>
                <a:latin typeface="Azo Sans" panose="020B0603030303020204" pitchFamily="34" charset="0"/>
              </a:rPr>
              <a:t>Each symbol represents one people group. GSEC values calculated by Global Research, IMB, January 2024. </a:t>
            </a:r>
            <a:r>
              <a:rPr lang="en-US" sz="500" b="0" i="0" dirty="0">
                <a:solidFill>
                  <a:srgbClr val="1B365D"/>
                </a:solidFill>
                <a:effectLst/>
                <a:latin typeface="Azo Sans" panose="020B0603030303020204" pitchFamily="34" charset="0"/>
              </a:rPr>
              <a:t>Plate </a:t>
            </a:r>
            <a:r>
              <a:rPr lang="en-US" sz="500" dirty="0" err="1">
                <a:solidFill>
                  <a:srgbClr val="1B365D"/>
                </a:solidFill>
                <a:latin typeface="Azo Sans" panose="020B0603030303020204" pitchFamily="34" charset="0"/>
              </a:rPr>
              <a:t>C</a:t>
            </a:r>
            <a:r>
              <a:rPr lang="en-US" sz="500" b="0" i="0" dirty="0" err="1">
                <a:solidFill>
                  <a:srgbClr val="1B365D"/>
                </a:solidFill>
                <a:effectLst/>
                <a:latin typeface="Azo Sans" panose="020B0603030303020204" pitchFamily="34" charset="0"/>
              </a:rPr>
              <a:t>arrée</a:t>
            </a:r>
            <a:r>
              <a:rPr lang="en-US" sz="500" b="0" i="0" dirty="0">
                <a:solidFill>
                  <a:srgbClr val="1B365D"/>
                </a:solidFill>
                <a:effectLst/>
                <a:latin typeface="Azo Sans" panose="020B0603030303020204" pitchFamily="34" charset="0"/>
              </a:rPr>
              <a:t> </a:t>
            </a:r>
            <a:r>
              <a:rPr lang="en-US" sz="500" dirty="0">
                <a:solidFill>
                  <a:srgbClr val="1B365D"/>
                </a:solidFill>
                <a:latin typeface="Azo Sans" panose="020B0603030303020204" pitchFamily="34" charset="0"/>
              </a:rPr>
              <a:t>Projection. Human Geography Basemap by ESRI 2023.</a:t>
            </a:r>
          </a:p>
        </p:txBody>
      </p:sp>
      <p:sp>
        <p:nvSpPr>
          <p:cNvPr id="10" name="TextBox 9">
            <a:extLst>
              <a:ext uri="{FF2B5EF4-FFF2-40B4-BE49-F238E27FC236}">
                <a16:creationId xmlns:a16="http://schemas.microsoft.com/office/drawing/2014/main" id="{2F7891D4-8348-42D4-39E7-DB680A2E2F0E}"/>
              </a:ext>
            </a:extLst>
          </p:cNvPr>
          <p:cNvSpPr txBox="1"/>
          <p:nvPr/>
        </p:nvSpPr>
        <p:spPr>
          <a:xfrm>
            <a:off x="7132320" y="6702552"/>
            <a:ext cx="4777740" cy="169277"/>
          </a:xfrm>
          <a:prstGeom prst="rect">
            <a:avLst/>
          </a:prstGeom>
          <a:noFill/>
        </p:spPr>
        <p:txBody>
          <a:bodyPr wrap="square" rtlCol="0" anchor="b">
            <a:spAutoFit/>
          </a:bodyPr>
          <a:lstStyle/>
          <a:p>
            <a:pPr algn="r"/>
            <a:r>
              <a:rPr lang="en-US" sz="500" dirty="0">
                <a:solidFill>
                  <a:srgbClr val="1B365D"/>
                </a:solidFill>
                <a:latin typeface="Azo Sans" panose="020B0603030303020204" pitchFamily="34" charset="0"/>
              </a:rPr>
              <a:t>Copyright © 2024 International Mission Board, Global Research</a:t>
            </a:r>
          </a:p>
        </p:txBody>
      </p:sp>
    </p:spTree>
    <p:extLst>
      <p:ext uri="{BB962C8B-B14F-4D97-AF65-F5344CB8AC3E}">
        <p14:creationId xmlns:p14="http://schemas.microsoft.com/office/powerpoint/2010/main" val="289647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3">
            <a:extLst>
              <a:ext uri="{28A0092B-C50C-407E-A947-70E740481C1C}">
                <a14:useLocalDpi xmlns:a14="http://schemas.microsoft.com/office/drawing/2010/main" val="0"/>
              </a:ext>
            </a:extLst>
          </a:blip>
          <a:srcRect/>
          <a:stretch/>
        </p:blipFill>
        <p:spPr>
          <a:xfrm>
            <a:off x="6" y="3"/>
            <a:ext cx="12191988" cy="6857993"/>
          </a:xfrm>
          <a:prstGeom prst="rect">
            <a:avLst/>
          </a:prstGeom>
        </p:spPr>
      </p:pic>
      <p:sp>
        <p:nvSpPr>
          <p:cNvPr id="9" name="Rectangle 8">
            <a:extLst>
              <a:ext uri="{FF2B5EF4-FFF2-40B4-BE49-F238E27FC236}">
                <a16:creationId xmlns:a16="http://schemas.microsoft.com/office/drawing/2014/main" id="{9856C8EB-C316-41B5-B226-D90D99889C2E}"/>
              </a:ext>
            </a:extLst>
          </p:cNvPr>
          <p:cNvSpPr/>
          <p:nvPr/>
        </p:nvSpPr>
        <p:spPr>
          <a:xfrm>
            <a:off x="0" y="6711696"/>
            <a:ext cx="12192000" cy="169277"/>
          </a:xfrm>
          <a:prstGeom prst="rect">
            <a:avLst/>
          </a:prstGeom>
          <a:solidFill>
            <a:srgbClr val="EAD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52600" y="5733288"/>
            <a:ext cx="8686800" cy="707886"/>
          </a:xfrm>
          <a:prstGeom prst="rect">
            <a:avLst/>
          </a:prstGeom>
          <a:noFill/>
        </p:spPr>
        <p:txBody>
          <a:bodyPr wrap="square" rtlCol="0">
            <a:spAutoFit/>
          </a:bodyPr>
          <a:lstStyle/>
          <a:p>
            <a:pPr algn="ctr"/>
            <a:r>
              <a:rPr lang="en-US" sz="1600" b="1" dirty="0">
                <a:solidFill>
                  <a:schemeClr val="bg1"/>
                </a:solidFill>
                <a:latin typeface="Azo Sans" panose="020B0603030303020204" pitchFamily="34" charset="0"/>
              </a:rPr>
              <a:t>GSEC Status 4</a:t>
            </a:r>
          </a:p>
          <a:p>
            <a:pPr algn="ctr"/>
            <a:r>
              <a:rPr lang="en-US" sz="1200" dirty="0">
                <a:solidFill>
                  <a:schemeClr val="bg1"/>
                </a:solidFill>
                <a:latin typeface="Azo Sans" panose="020B0603030303020204" pitchFamily="34" charset="0"/>
              </a:rPr>
              <a:t>Greater than or equal to 2 percent evangelical. </a:t>
            </a:r>
          </a:p>
          <a:p>
            <a:pPr algn="ctr"/>
            <a:r>
              <a:rPr lang="en-US" sz="1200" dirty="0">
                <a:solidFill>
                  <a:schemeClr val="bg1"/>
                </a:solidFill>
                <a:latin typeface="Azo Sans" panose="020B0603030303020204" pitchFamily="34" charset="0"/>
              </a:rPr>
              <a:t>1,606 people groups with a combined population of  882,155,390 as of January 2024.</a:t>
            </a:r>
          </a:p>
        </p:txBody>
      </p:sp>
      <p:sp>
        <p:nvSpPr>
          <p:cNvPr id="5" name="TextBox 4"/>
          <p:cNvSpPr txBox="1"/>
          <p:nvPr/>
        </p:nvSpPr>
        <p:spPr>
          <a:xfrm>
            <a:off x="1828800" y="228600"/>
            <a:ext cx="8382000" cy="523220"/>
          </a:xfrm>
          <a:prstGeom prst="rect">
            <a:avLst/>
          </a:prstGeom>
          <a:noFill/>
        </p:spPr>
        <p:txBody>
          <a:bodyPr wrap="square" rtlCol="0">
            <a:spAutoFit/>
          </a:bodyPr>
          <a:lstStyle/>
          <a:p>
            <a:pPr algn="ctr"/>
            <a:r>
              <a:rPr lang="en-US" sz="2800" b="1" spc="100" dirty="0">
                <a:solidFill>
                  <a:schemeClr val="bg1"/>
                </a:solidFill>
                <a:latin typeface="Azo Sans" panose="020B0603030303020204" pitchFamily="34" charset="0"/>
              </a:rPr>
              <a:t>Global Status of Evangelical Christianity</a:t>
            </a:r>
          </a:p>
        </p:txBody>
      </p:sp>
      <p:pic>
        <p:nvPicPr>
          <p:cNvPr id="2" name="Picture 1">
            <a:extLst>
              <a:ext uri="{FF2B5EF4-FFF2-40B4-BE49-F238E27FC236}">
                <a16:creationId xmlns:a16="http://schemas.microsoft.com/office/drawing/2014/main" id="{EE5CC8B6-1C12-54EC-C986-3752A33C42A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515600" y="5900946"/>
            <a:ext cx="1176454" cy="588227"/>
          </a:xfrm>
          <a:prstGeom prst="rect">
            <a:avLst/>
          </a:prstGeom>
        </p:spPr>
      </p:pic>
      <p:sp>
        <p:nvSpPr>
          <p:cNvPr id="8" name="TextBox 7">
            <a:extLst>
              <a:ext uri="{FF2B5EF4-FFF2-40B4-BE49-F238E27FC236}">
                <a16:creationId xmlns:a16="http://schemas.microsoft.com/office/drawing/2014/main" id="{56C1C232-1EFF-3589-BD07-634570423A67}"/>
              </a:ext>
            </a:extLst>
          </p:cNvPr>
          <p:cNvSpPr txBox="1"/>
          <p:nvPr/>
        </p:nvSpPr>
        <p:spPr>
          <a:xfrm>
            <a:off x="274320" y="6702552"/>
            <a:ext cx="6035040" cy="169277"/>
          </a:xfrm>
          <a:prstGeom prst="rect">
            <a:avLst/>
          </a:prstGeom>
          <a:noFill/>
        </p:spPr>
        <p:txBody>
          <a:bodyPr wrap="square" rtlCol="0" anchor="b">
            <a:spAutoFit/>
          </a:bodyPr>
          <a:lstStyle/>
          <a:p>
            <a:r>
              <a:rPr lang="en-US" sz="500" dirty="0">
                <a:solidFill>
                  <a:srgbClr val="1B365D"/>
                </a:solidFill>
                <a:latin typeface="Azo Sans" panose="020B0603030303020204" pitchFamily="34" charset="0"/>
              </a:rPr>
              <a:t>Each symbol represents one people group. GSEC values calculated by Global Research, IMB, January 2024. </a:t>
            </a:r>
            <a:r>
              <a:rPr lang="en-US" sz="500" b="0" i="0" dirty="0">
                <a:solidFill>
                  <a:srgbClr val="1B365D"/>
                </a:solidFill>
                <a:effectLst/>
                <a:latin typeface="Azo Sans" panose="020B0603030303020204" pitchFamily="34" charset="0"/>
              </a:rPr>
              <a:t>Plate </a:t>
            </a:r>
            <a:r>
              <a:rPr lang="en-US" sz="500" dirty="0" err="1">
                <a:solidFill>
                  <a:srgbClr val="1B365D"/>
                </a:solidFill>
                <a:latin typeface="Azo Sans" panose="020B0603030303020204" pitchFamily="34" charset="0"/>
              </a:rPr>
              <a:t>C</a:t>
            </a:r>
            <a:r>
              <a:rPr lang="en-US" sz="500" b="0" i="0" dirty="0" err="1">
                <a:solidFill>
                  <a:srgbClr val="1B365D"/>
                </a:solidFill>
                <a:effectLst/>
                <a:latin typeface="Azo Sans" panose="020B0603030303020204" pitchFamily="34" charset="0"/>
              </a:rPr>
              <a:t>arrée</a:t>
            </a:r>
            <a:r>
              <a:rPr lang="en-US" sz="500" b="0" i="0" dirty="0">
                <a:solidFill>
                  <a:srgbClr val="1B365D"/>
                </a:solidFill>
                <a:effectLst/>
                <a:latin typeface="Azo Sans" panose="020B0603030303020204" pitchFamily="34" charset="0"/>
              </a:rPr>
              <a:t> </a:t>
            </a:r>
            <a:r>
              <a:rPr lang="en-US" sz="500" dirty="0">
                <a:solidFill>
                  <a:srgbClr val="1B365D"/>
                </a:solidFill>
                <a:latin typeface="Azo Sans" panose="020B0603030303020204" pitchFamily="34" charset="0"/>
              </a:rPr>
              <a:t>Projection. Human Geography Basemap by ESRI 2023.</a:t>
            </a:r>
          </a:p>
        </p:txBody>
      </p:sp>
      <p:sp>
        <p:nvSpPr>
          <p:cNvPr id="10" name="TextBox 9">
            <a:extLst>
              <a:ext uri="{FF2B5EF4-FFF2-40B4-BE49-F238E27FC236}">
                <a16:creationId xmlns:a16="http://schemas.microsoft.com/office/drawing/2014/main" id="{73855682-039C-2AD9-1EE9-F12ACB1167DC}"/>
              </a:ext>
            </a:extLst>
          </p:cNvPr>
          <p:cNvSpPr txBox="1"/>
          <p:nvPr/>
        </p:nvSpPr>
        <p:spPr>
          <a:xfrm>
            <a:off x="7132320" y="6702552"/>
            <a:ext cx="4777740" cy="169277"/>
          </a:xfrm>
          <a:prstGeom prst="rect">
            <a:avLst/>
          </a:prstGeom>
          <a:noFill/>
        </p:spPr>
        <p:txBody>
          <a:bodyPr wrap="square" rtlCol="0" anchor="b">
            <a:spAutoFit/>
          </a:bodyPr>
          <a:lstStyle/>
          <a:p>
            <a:pPr algn="r"/>
            <a:r>
              <a:rPr lang="en-US" sz="500" dirty="0">
                <a:solidFill>
                  <a:srgbClr val="1B365D"/>
                </a:solidFill>
                <a:latin typeface="Azo Sans" panose="020B0603030303020204" pitchFamily="34" charset="0"/>
              </a:rPr>
              <a:t>Copyright © 2024 International Mission Board, Global Research</a:t>
            </a:r>
          </a:p>
        </p:txBody>
      </p:sp>
    </p:spTree>
    <p:extLst>
      <p:ext uri="{BB962C8B-B14F-4D97-AF65-F5344CB8AC3E}">
        <p14:creationId xmlns:p14="http://schemas.microsoft.com/office/powerpoint/2010/main" val="322797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3">
            <a:extLst>
              <a:ext uri="{28A0092B-C50C-407E-A947-70E740481C1C}">
                <a14:useLocalDpi xmlns:a14="http://schemas.microsoft.com/office/drawing/2010/main" val="0"/>
              </a:ext>
            </a:extLst>
          </a:blip>
          <a:srcRect/>
          <a:stretch/>
        </p:blipFill>
        <p:spPr>
          <a:xfrm>
            <a:off x="6" y="3"/>
            <a:ext cx="12191988" cy="6857993"/>
          </a:xfrm>
          <a:prstGeom prst="rect">
            <a:avLst/>
          </a:prstGeom>
        </p:spPr>
      </p:pic>
      <p:sp>
        <p:nvSpPr>
          <p:cNvPr id="9" name="Rectangle 8">
            <a:extLst>
              <a:ext uri="{FF2B5EF4-FFF2-40B4-BE49-F238E27FC236}">
                <a16:creationId xmlns:a16="http://schemas.microsoft.com/office/drawing/2014/main" id="{442EF266-F8BF-45C0-80C3-1C7DF5EE67E7}"/>
              </a:ext>
            </a:extLst>
          </p:cNvPr>
          <p:cNvSpPr/>
          <p:nvPr/>
        </p:nvSpPr>
        <p:spPr>
          <a:xfrm>
            <a:off x="0" y="6711696"/>
            <a:ext cx="12192000" cy="169277"/>
          </a:xfrm>
          <a:prstGeom prst="rect">
            <a:avLst/>
          </a:prstGeom>
          <a:solidFill>
            <a:srgbClr val="EAD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752600" y="5733288"/>
            <a:ext cx="8686800" cy="707886"/>
          </a:xfrm>
          <a:prstGeom prst="rect">
            <a:avLst/>
          </a:prstGeom>
          <a:noFill/>
        </p:spPr>
        <p:txBody>
          <a:bodyPr wrap="square" rtlCol="0">
            <a:spAutoFit/>
          </a:bodyPr>
          <a:lstStyle/>
          <a:p>
            <a:pPr algn="ctr"/>
            <a:r>
              <a:rPr lang="en-US" sz="1600" b="1" dirty="0">
                <a:solidFill>
                  <a:schemeClr val="bg1"/>
                </a:solidFill>
                <a:latin typeface="Azo Sans" panose="020B0603030303020204" pitchFamily="34" charset="0"/>
              </a:rPr>
              <a:t>GSEC Status 5</a:t>
            </a:r>
          </a:p>
          <a:p>
            <a:pPr algn="ctr"/>
            <a:r>
              <a:rPr lang="en-US" sz="1200" dirty="0">
                <a:solidFill>
                  <a:schemeClr val="bg1"/>
                </a:solidFill>
                <a:latin typeface="Azo Sans" panose="020B0603030303020204" pitchFamily="34" charset="0"/>
              </a:rPr>
              <a:t>Greater than or equal to 5 percent evangelical. </a:t>
            </a:r>
          </a:p>
          <a:p>
            <a:pPr algn="ctr"/>
            <a:r>
              <a:rPr lang="en-US" sz="1200" dirty="0">
                <a:solidFill>
                  <a:schemeClr val="bg1"/>
                </a:solidFill>
                <a:latin typeface="Azo Sans" panose="020B0603030303020204" pitchFamily="34" charset="0"/>
              </a:rPr>
              <a:t>1,449 people groups with a combined population of  1,821,611,980 as of January 2024.</a:t>
            </a:r>
          </a:p>
        </p:txBody>
      </p:sp>
      <p:sp>
        <p:nvSpPr>
          <p:cNvPr id="5" name="TextBox 4"/>
          <p:cNvSpPr txBox="1"/>
          <p:nvPr/>
        </p:nvSpPr>
        <p:spPr>
          <a:xfrm>
            <a:off x="1828800" y="228600"/>
            <a:ext cx="8382000" cy="523220"/>
          </a:xfrm>
          <a:prstGeom prst="rect">
            <a:avLst/>
          </a:prstGeom>
          <a:noFill/>
        </p:spPr>
        <p:txBody>
          <a:bodyPr wrap="square" rtlCol="0">
            <a:spAutoFit/>
          </a:bodyPr>
          <a:lstStyle/>
          <a:p>
            <a:pPr algn="ctr"/>
            <a:r>
              <a:rPr lang="en-US" sz="2800" b="1" spc="100" dirty="0">
                <a:solidFill>
                  <a:schemeClr val="bg1"/>
                </a:solidFill>
                <a:latin typeface="Azo Sans" panose="020B0603030303020204" pitchFamily="34" charset="0"/>
              </a:rPr>
              <a:t>Global Status of Evangelical Christianity</a:t>
            </a:r>
          </a:p>
        </p:txBody>
      </p:sp>
      <p:pic>
        <p:nvPicPr>
          <p:cNvPr id="2" name="Picture 1">
            <a:extLst>
              <a:ext uri="{FF2B5EF4-FFF2-40B4-BE49-F238E27FC236}">
                <a16:creationId xmlns:a16="http://schemas.microsoft.com/office/drawing/2014/main" id="{EE137FC6-CFB0-7792-5099-EFD4FCBC8AB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515600" y="5900946"/>
            <a:ext cx="1176454" cy="588227"/>
          </a:xfrm>
          <a:prstGeom prst="rect">
            <a:avLst/>
          </a:prstGeom>
        </p:spPr>
      </p:pic>
      <p:sp>
        <p:nvSpPr>
          <p:cNvPr id="8" name="TextBox 7">
            <a:extLst>
              <a:ext uri="{FF2B5EF4-FFF2-40B4-BE49-F238E27FC236}">
                <a16:creationId xmlns:a16="http://schemas.microsoft.com/office/drawing/2014/main" id="{E3F5041C-F07C-A5F4-32A5-DD2B9778E983}"/>
              </a:ext>
            </a:extLst>
          </p:cNvPr>
          <p:cNvSpPr txBox="1"/>
          <p:nvPr/>
        </p:nvSpPr>
        <p:spPr>
          <a:xfrm>
            <a:off x="274320" y="6702552"/>
            <a:ext cx="6035040" cy="169277"/>
          </a:xfrm>
          <a:prstGeom prst="rect">
            <a:avLst/>
          </a:prstGeom>
          <a:noFill/>
        </p:spPr>
        <p:txBody>
          <a:bodyPr wrap="square" rtlCol="0" anchor="b">
            <a:spAutoFit/>
          </a:bodyPr>
          <a:lstStyle/>
          <a:p>
            <a:r>
              <a:rPr lang="en-US" sz="500" dirty="0">
                <a:solidFill>
                  <a:srgbClr val="1B365D"/>
                </a:solidFill>
                <a:latin typeface="Azo Sans" panose="020B0603030303020204" pitchFamily="34" charset="0"/>
              </a:rPr>
              <a:t>Each symbol represents one people group. GSEC values calculated by Global Research, IMB, January 2024. </a:t>
            </a:r>
            <a:r>
              <a:rPr lang="en-US" sz="500" b="0" i="0" dirty="0">
                <a:solidFill>
                  <a:srgbClr val="1B365D"/>
                </a:solidFill>
                <a:effectLst/>
                <a:latin typeface="Azo Sans" panose="020B0603030303020204" pitchFamily="34" charset="0"/>
              </a:rPr>
              <a:t>Plate </a:t>
            </a:r>
            <a:r>
              <a:rPr lang="en-US" sz="500" dirty="0" err="1">
                <a:solidFill>
                  <a:srgbClr val="1B365D"/>
                </a:solidFill>
                <a:latin typeface="Azo Sans" panose="020B0603030303020204" pitchFamily="34" charset="0"/>
              </a:rPr>
              <a:t>C</a:t>
            </a:r>
            <a:r>
              <a:rPr lang="en-US" sz="500" b="0" i="0" dirty="0" err="1">
                <a:solidFill>
                  <a:srgbClr val="1B365D"/>
                </a:solidFill>
                <a:effectLst/>
                <a:latin typeface="Azo Sans" panose="020B0603030303020204" pitchFamily="34" charset="0"/>
              </a:rPr>
              <a:t>arrée</a:t>
            </a:r>
            <a:r>
              <a:rPr lang="en-US" sz="500" b="0" i="0" dirty="0">
                <a:solidFill>
                  <a:srgbClr val="1B365D"/>
                </a:solidFill>
                <a:effectLst/>
                <a:latin typeface="Azo Sans" panose="020B0603030303020204" pitchFamily="34" charset="0"/>
              </a:rPr>
              <a:t> </a:t>
            </a:r>
            <a:r>
              <a:rPr lang="en-US" sz="500" dirty="0">
                <a:solidFill>
                  <a:srgbClr val="1B365D"/>
                </a:solidFill>
                <a:latin typeface="Azo Sans" panose="020B0603030303020204" pitchFamily="34" charset="0"/>
              </a:rPr>
              <a:t>Projection. Human Geography Basemap by ESRI 2023.</a:t>
            </a:r>
          </a:p>
        </p:txBody>
      </p:sp>
      <p:sp>
        <p:nvSpPr>
          <p:cNvPr id="10" name="TextBox 9">
            <a:extLst>
              <a:ext uri="{FF2B5EF4-FFF2-40B4-BE49-F238E27FC236}">
                <a16:creationId xmlns:a16="http://schemas.microsoft.com/office/drawing/2014/main" id="{3D554F25-97B9-F403-2E50-ECD56194B9E0}"/>
              </a:ext>
            </a:extLst>
          </p:cNvPr>
          <p:cNvSpPr txBox="1"/>
          <p:nvPr/>
        </p:nvSpPr>
        <p:spPr>
          <a:xfrm>
            <a:off x="7132320" y="6702552"/>
            <a:ext cx="4777740" cy="169277"/>
          </a:xfrm>
          <a:prstGeom prst="rect">
            <a:avLst/>
          </a:prstGeom>
          <a:noFill/>
        </p:spPr>
        <p:txBody>
          <a:bodyPr wrap="square" rtlCol="0" anchor="b">
            <a:spAutoFit/>
          </a:bodyPr>
          <a:lstStyle/>
          <a:p>
            <a:pPr algn="r"/>
            <a:r>
              <a:rPr lang="en-US" sz="500" dirty="0">
                <a:solidFill>
                  <a:srgbClr val="1B365D"/>
                </a:solidFill>
                <a:latin typeface="Azo Sans" panose="020B0603030303020204" pitchFamily="34" charset="0"/>
              </a:rPr>
              <a:t>Copyright © 2024 International Mission Board, Global Research</a:t>
            </a:r>
          </a:p>
        </p:txBody>
      </p:sp>
    </p:spTree>
    <p:extLst>
      <p:ext uri="{BB962C8B-B14F-4D97-AF65-F5344CB8AC3E}">
        <p14:creationId xmlns:p14="http://schemas.microsoft.com/office/powerpoint/2010/main" val="175176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2.xml><?xml version="1.0" encoding="utf-8"?>
<p:properties xmlns:p="http://schemas.microsoft.com/office/2006/metadata/properties" xmlns:xsi="http://www.w3.org/2001/XMLSchema-instance">
  <documentManagement>
    <lcf76f155ced4ddcb4097134ff3c332f xmlns="9b5afd84-3d95-4eae-8a54-ac27df908935">
      <Terms xmlns="http://schemas.microsoft.com/office/infopath/2007/PartnerControls"/>
    </lcf76f155ced4ddcb4097134ff3c332f>
    <PublishedPBI xmlns="9b5afd84-3d95-4eae-8a54-ac27df908935">false</PublishedPBI>
    <TaxCatchAll xmlns="b33c7cd5-7c49-44bb-ad28-1170a79a72c3" xsi:nil="true"/>
    <VizLicense xmlns="9b5afd84-3d95-4eae-8a54-ac27df908935" xsi:nil="true"/>
    <SharedWithUsers xmlns="b33c7cd5-7c49-44bb-ad28-1170a79a72c3">
      <UserInfo>
        <DisplayName/>
        <AccountId xsi:nil="true"/>
        <AccountType/>
      </UserInfo>
    </SharedWithUsers>
    <MediaLengthInSeconds xmlns="9b5afd84-3d95-4eae-8a54-ac27df90893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FB1D980B6364B46B9732B5C8B746A88" ma:contentTypeVersion="16" ma:contentTypeDescription="Create a new document." ma:contentTypeScope="" ma:versionID="34ea02b8acaf63a5fd3a559acee4dd1f">
  <xsd:schema xmlns:xsd="http://www.w3.org/2001/XMLSchema" xmlns:xs="http://www.w3.org/2001/XMLSchema" xmlns:p="http://schemas.microsoft.com/office/2006/metadata/properties" xmlns:ns2="9b5afd84-3d95-4eae-8a54-ac27df908935" xmlns:ns3="b33c7cd5-7c49-44bb-ad28-1170a79a72c3" targetNamespace="http://schemas.microsoft.com/office/2006/metadata/properties" ma:root="true" ma:fieldsID="070393c27a38e56d4fce9041283b2e6b" ns2:_="" ns3:_="">
    <xsd:import namespace="9b5afd84-3d95-4eae-8a54-ac27df908935"/>
    <xsd:import namespace="b33c7cd5-7c49-44bb-ad28-1170a79a72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VizLicense" minOccurs="0"/>
                <xsd:element ref="ns2:PublishedPBI"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5afd84-3d95-4eae-8a54-ac27df9089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a3f473f5-fa69-402b-b6e7-3ef715960da6"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VizLicense" ma:index="19" nillable="true" ma:displayName="Viz License" ma:description="Select any license that this PBI requires" ma:format="Dropdown" ma:internalName="VizLicense">
      <xsd:complexType>
        <xsd:complexContent>
          <xsd:extension base="dms:MultiChoice">
            <xsd:sequence>
              <xsd:element name="Value" maxOccurs="unbounded" minOccurs="0" nillable="true">
                <xsd:simpleType>
                  <xsd:restriction base="dms:Choice">
                    <xsd:enumeration value="ESRI"/>
                    <xsd:enumeration value="Zoom Charts"/>
                    <xsd:enumeration value="xViz"/>
                    <xsd:enumeration value="Depreciated Map"/>
                  </xsd:restriction>
                </xsd:simpleType>
              </xsd:element>
            </xsd:sequence>
          </xsd:extension>
        </xsd:complexContent>
      </xsd:complexType>
    </xsd:element>
    <xsd:element name="PublishedPBI" ma:index="20" nillable="true" ma:displayName="Published PBI" ma:default="0" ma:format="Dropdown" ma:internalName="PublishedPBI">
      <xsd:simpleType>
        <xsd:restriction base="dms:Boolea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33c7cd5-7c49-44bb-ad28-1170a79a72c3"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e656c928-ded1-4e58-8ba4-5ccedb327ff7}" ma:internalName="TaxCatchAll" ma:showField="CatchAllData" ma:web="b33c7cd5-7c49-44bb-ad28-1170a79a72c3">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mso-contentType ?>
<FormTemplates xmlns="http://schemas.microsoft.com/sharepoint/v3/contenttype/forms">
  <Display>DocumentLibraryForm</Display>
  <Edit>DocumentLibraryForm</Edit>
  <New>DocumentLibraryForm</New>
</FormTemplates>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A24808B-E125-4E29-B173-6F99D6806FBF}">
  <ds:schemaRefs>
    <ds:schemaRef ds:uri="ESRI.ArcGIS.Mapping.OfficeIntegration.PowerPointInfo"/>
  </ds:schemaRefs>
</ds:datastoreItem>
</file>

<file path=customXml/itemProps10.xml><?xml version="1.0" encoding="utf-8"?>
<ds:datastoreItem xmlns:ds="http://schemas.openxmlformats.org/officeDocument/2006/customXml" ds:itemID="{6B40CA01-EA06-45DE-A0B6-7A7BFF5D62A7}">
  <ds:schemaRefs>
    <ds:schemaRef ds:uri="ESRI.ArcGIS.Mapping.OfficeIntegration.PowerPointInfo"/>
  </ds:schemaRefs>
</ds:datastoreItem>
</file>

<file path=customXml/itemProps2.xml><?xml version="1.0" encoding="utf-8"?>
<ds:datastoreItem xmlns:ds="http://schemas.openxmlformats.org/officeDocument/2006/customXml" ds:itemID="{752F5158-BAAB-415B-B249-82A7DA5A1641}">
  <ds:schemaRefs>
    <ds:schemaRef ds:uri="http://schemas.microsoft.com/office/2006/documentManagement/types"/>
    <ds:schemaRef ds:uri="http://purl.org/dc/terms/"/>
    <ds:schemaRef ds:uri="http://purl.org/dc/dcmitype/"/>
    <ds:schemaRef ds:uri="http://schemas.microsoft.com/office/2006/metadata/properties"/>
    <ds:schemaRef ds:uri="http://www.w3.org/XML/1998/namespace"/>
    <ds:schemaRef ds:uri="http://purl.org/dc/elements/1.1/"/>
    <ds:schemaRef ds:uri="http://schemas.openxmlformats.org/package/2006/metadata/core-properties"/>
    <ds:schemaRef ds:uri="http://schemas.microsoft.com/sharepoint/v3"/>
    <ds:schemaRef ds:uri="9b5afd84-3d95-4eae-8a54-ac27df908935"/>
    <ds:schemaRef ds:uri="http://schemas.microsoft.com/office/infopath/2007/PartnerControls"/>
    <ds:schemaRef ds:uri="b33c7cd5-7c49-44bb-ad28-1170a79a72c3"/>
  </ds:schemaRefs>
</ds:datastoreItem>
</file>

<file path=customXml/itemProps3.xml><?xml version="1.0" encoding="utf-8"?>
<ds:datastoreItem xmlns:ds="http://schemas.openxmlformats.org/officeDocument/2006/customXml" ds:itemID="{3A409BDC-164E-4731-B2A7-7096C7712607}"/>
</file>

<file path=customXml/itemProps4.xml><?xml version="1.0" encoding="utf-8"?>
<ds:datastoreItem xmlns:ds="http://schemas.openxmlformats.org/officeDocument/2006/customXml" ds:itemID="{23D3ABE2-4A54-4668-BAF5-DA4B915005FE}">
  <ds:schemaRefs>
    <ds:schemaRef ds:uri="ESRI.ArcGIS.Mapping.OfficeIntegration.PowerPointInfo"/>
  </ds:schemaRefs>
</ds:datastoreItem>
</file>

<file path=customXml/itemProps5.xml><?xml version="1.0" encoding="utf-8"?>
<ds:datastoreItem xmlns:ds="http://schemas.openxmlformats.org/officeDocument/2006/customXml" ds:itemID="{E56714E2-7E8E-49E1-A244-DFD0CA0295EE}">
  <ds:schemaRefs>
    <ds:schemaRef ds:uri="ESRI.ArcGIS.Mapping.OfficeIntegration.PowerPointInfo"/>
  </ds:schemaRefs>
</ds:datastoreItem>
</file>

<file path=customXml/itemProps6.xml><?xml version="1.0" encoding="utf-8"?>
<ds:datastoreItem xmlns:ds="http://schemas.openxmlformats.org/officeDocument/2006/customXml" ds:itemID="{4D63E7BF-763D-4934-A09B-5AD30C47527F}">
  <ds:schemaRefs>
    <ds:schemaRef ds:uri="ESRI.ArcGIS.Mapping.OfficeIntegration.PowerPointInfo"/>
  </ds:schemaRefs>
</ds:datastoreItem>
</file>

<file path=customXml/itemProps7.xml><?xml version="1.0" encoding="utf-8"?>
<ds:datastoreItem xmlns:ds="http://schemas.openxmlformats.org/officeDocument/2006/customXml" ds:itemID="{013E90B1-F99A-437F-9A5D-39D001A3FF9F}">
  <ds:schemaRefs>
    <ds:schemaRef ds:uri="http://schemas.microsoft.com/sharepoint/v3/contenttype/forms"/>
  </ds:schemaRefs>
</ds:datastoreItem>
</file>

<file path=customXml/itemProps8.xml><?xml version="1.0" encoding="utf-8"?>
<ds:datastoreItem xmlns:ds="http://schemas.openxmlformats.org/officeDocument/2006/customXml" ds:itemID="{2E932408-5213-4004-8A31-ED2790F73693}">
  <ds:schemaRefs>
    <ds:schemaRef ds:uri="ESRI.ArcGIS.Mapping.OfficeIntegration.PowerPointInfo"/>
  </ds:schemaRefs>
</ds:datastoreItem>
</file>

<file path=customXml/itemProps9.xml><?xml version="1.0" encoding="utf-8"?>
<ds:datastoreItem xmlns:ds="http://schemas.openxmlformats.org/officeDocument/2006/customXml" ds:itemID="{22E13ED2-1C1E-476A-8E5F-F35331559E6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3420</TotalTime>
  <Words>1315</Words>
  <Application>Microsoft Office PowerPoint</Application>
  <PresentationFormat>Widescreen</PresentationFormat>
  <Paragraphs>104</Paragraphs>
  <Slides>12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Azo Sans</vt:lpstr>
      <vt:lpstr>Calibri</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jcourson</dc:creator>
  <cp:lastModifiedBy>Courson, Jim</cp:lastModifiedBy>
  <cp:revision>154</cp:revision>
  <cp:lastPrinted>2017-01-04T19:56:00Z</cp:lastPrinted>
  <dcterms:created xsi:type="dcterms:W3CDTF">2011-12-07T12:35:55Z</dcterms:created>
  <dcterms:modified xsi:type="dcterms:W3CDTF">2024-01-10T01:52:42Z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0x0101001FB1D980B6364B46B9732B5C8B746A88</vt:lpwstr>
  </property>
  <property fmtid="{D5CDD505-2E9C-101B-9397-08002B2CF9AE}" pid="3" name="Order">
    <vt:r8>18708200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