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88" r:id="rId3"/>
    <p:sldId id="285" r:id="rId4"/>
    <p:sldId id="270" r:id="rId5"/>
    <p:sldId id="286" r:id="rId6"/>
    <p:sldId id="284" r:id="rId7"/>
    <p:sldId id="287" r:id="rId8"/>
    <p:sldId id="28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08040"/>
    <a:srgbClr val="69BD45"/>
    <a:srgbClr val="0E8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28F9A-C9A6-46F9-89A4-8081211046B0}" v="2" dt="2024-04-08T15:37:21.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83485" autoAdjust="0"/>
  </p:normalViewPr>
  <p:slideViewPr>
    <p:cSldViewPr snapToGrid="0">
      <p:cViewPr varScale="1">
        <p:scale>
          <a:sx n="94" d="100"/>
          <a:sy n="94" d="100"/>
        </p:scale>
        <p:origin x="1170"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son, Jim" userId="b53773d6-f189-4928-b874-56d7b7c839e0" providerId="ADAL" clId="{45428F9A-C9A6-46F9-89A4-8081211046B0}"/>
    <pc:docChg chg="modSld">
      <pc:chgData name="Courson, Jim" userId="b53773d6-f189-4928-b874-56d7b7c839e0" providerId="ADAL" clId="{45428F9A-C9A6-46F9-89A4-8081211046B0}" dt="2024-04-08T15:37:21.505" v="1" actId="6549"/>
      <pc:docMkLst>
        <pc:docMk/>
      </pc:docMkLst>
      <pc:sldChg chg="modSp">
        <pc:chgData name="Courson, Jim" userId="b53773d6-f189-4928-b874-56d7b7c839e0" providerId="ADAL" clId="{45428F9A-C9A6-46F9-89A4-8081211046B0}" dt="2024-04-08T15:37:21.505" v="1" actId="6549"/>
        <pc:sldMkLst>
          <pc:docMk/>
          <pc:sldMk cId="3433175396" sldId="288"/>
        </pc:sldMkLst>
        <pc:spChg chg="mod">
          <ac:chgData name="Courson, Jim" userId="b53773d6-f189-4928-b874-56d7b7c839e0" providerId="ADAL" clId="{45428F9A-C9A6-46F9-89A4-8081211046B0}" dt="2024-04-08T15:37:21.505" v="1" actId="6549"/>
          <ac:spMkLst>
            <pc:docMk/>
            <pc:sldMk cId="3433175396" sldId="288"/>
            <ac:spMk id="19" creationId="{9279C96F-9663-8084-AAE2-9681775579E2}"/>
          </ac:spMkLst>
        </pc:spChg>
      </pc:sldChg>
    </pc:docChg>
  </pc:docChgLst>
  <pc:docChgLst>
    <pc:chgData name="Courson, Jim" userId="b53773d6-f189-4928-b874-56d7b7c839e0" providerId="ADAL" clId="{667DFBFE-1886-41FC-A677-A48C7E0DC79A}"/>
    <pc:docChg chg="undo redo custSel addSld delSld modSld sldOrd">
      <pc:chgData name="Courson, Jim" userId="b53773d6-f189-4928-b874-56d7b7c839e0" providerId="ADAL" clId="{667DFBFE-1886-41FC-A677-A48C7E0DC79A}" dt="2024-01-04T17:25:52.268" v="1357" actId="1076"/>
      <pc:docMkLst>
        <pc:docMk/>
      </pc:docMkLst>
      <pc:sldChg chg="addSp delSp modSp mod setBg">
        <pc:chgData name="Courson, Jim" userId="b53773d6-f189-4928-b874-56d7b7c839e0" providerId="ADAL" clId="{667DFBFE-1886-41FC-A677-A48C7E0DC79A}" dt="2024-01-04T16:33:19.133" v="933" actId="1038"/>
        <pc:sldMkLst>
          <pc:docMk/>
          <pc:sldMk cId="290704932" sldId="256"/>
        </pc:sldMkLst>
        <pc:spChg chg="del">
          <ac:chgData name="Courson, Jim" userId="b53773d6-f189-4928-b874-56d7b7c839e0" providerId="ADAL" clId="{667DFBFE-1886-41FC-A677-A48C7E0DC79A}" dt="2024-01-04T14:53:37.968" v="4" actId="478"/>
          <ac:spMkLst>
            <pc:docMk/>
            <pc:sldMk cId="290704932" sldId="256"/>
            <ac:spMk id="2" creationId="{018E7219-E555-1899-0A41-BCB83AFEBD8A}"/>
          </ac:spMkLst>
        </pc:spChg>
        <pc:spChg chg="del mod">
          <ac:chgData name="Courson, Jim" userId="b53773d6-f189-4928-b874-56d7b7c839e0" providerId="ADAL" clId="{667DFBFE-1886-41FC-A677-A48C7E0DC79A}" dt="2024-01-04T14:56:56.399" v="16" actId="478"/>
          <ac:spMkLst>
            <pc:docMk/>
            <pc:sldMk cId="290704932" sldId="256"/>
            <ac:spMk id="3" creationId="{F8802209-09C7-29E0-8ADB-1B90DC6579A8}"/>
          </ac:spMkLst>
        </pc:spChg>
        <pc:spChg chg="add mod">
          <ac:chgData name="Courson, Jim" userId="b53773d6-f189-4928-b874-56d7b7c839e0" providerId="ADAL" clId="{667DFBFE-1886-41FC-A677-A48C7E0DC79A}" dt="2024-01-04T16:08:08.042" v="907" actId="207"/>
          <ac:spMkLst>
            <pc:docMk/>
            <pc:sldMk cId="290704932" sldId="256"/>
            <ac:spMk id="4" creationId="{7F49589C-7285-C723-30DE-53FC0246CF35}"/>
          </ac:spMkLst>
        </pc:spChg>
        <pc:picChg chg="add mod">
          <ac:chgData name="Courson, Jim" userId="b53773d6-f189-4928-b874-56d7b7c839e0" providerId="ADAL" clId="{667DFBFE-1886-41FC-A677-A48C7E0DC79A}" dt="2024-01-04T14:56:25.749" v="9" actId="931"/>
          <ac:picMkLst>
            <pc:docMk/>
            <pc:sldMk cId="290704932" sldId="256"/>
            <ac:picMk id="6" creationId="{CBD83868-0ACA-795F-A633-F3D1D57E0F4A}"/>
          </ac:picMkLst>
        </pc:picChg>
        <pc:picChg chg="add mod">
          <ac:chgData name="Courson, Jim" userId="b53773d6-f189-4928-b874-56d7b7c839e0" providerId="ADAL" clId="{667DFBFE-1886-41FC-A677-A48C7E0DC79A}" dt="2024-01-04T16:33:19.133" v="933" actId="1038"/>
          <ac:picMkLst>
            <pc:docMk/>
            <pc:sldMk cId="290704932" sldId="256"/>
            <ac:picMk id="8" creationId="{3F57C490-C924-4E22-2E6C-D3759F6ADBC5}"/>
          </ac:picMkLst>
        </pc:picChg>
      </pc:sldChg>
      <pc:sldChg chg="new del">
        <pc:chgData name="Courson, Jim" userId="b53773d6-f189-4928-b874-56d7b7c839e0" providerId="ADAL" clId="{667DFBFE-1886-41FC-A677-A48C7E0DC79A}" dt="2024-01-04T16:02:48.786" v="780" actId="47"/>
        <pc:sldMkLst>
          <pc:docMk/>
          <pc:sldMk cId="4270940886" sldId="257"/>
        </pc:sldMkLst>
      </pc:sldChg>
      <pc:sldChg chg="addSp delSp modSp add del mod modAnim">
        <pc:chgData name="Courson, Jim" userId="b53773d6-f189-4928-b874-56d7b7c839e0" providerId="ADAL" clId="{667DFBFE-1886-41FC-A677-A48C7E0DC79A}" dt="2024-01-04T15:40:05.347" v="611" actId="47"/>
        <pc:sldMkLst>
          <pc:docMk/>
          <pc:sldMk cId="3770650794" sldId="258"/>
        </pc:sldMkLst>
        <pc:spChg chg="add mod">
          <ac:chgData name="Courson, Jim" userId="b53773d6-f189-4928-b874-56d7b7c839e0" providerId="ADAL" clId="{667DFBFE-1886-41FC-A677-A48C7E0DC79A}" dt="2024-01-04T14:59:52.579" v="102" actId="1035"/>
          <ac:spMkLst>
            <pc:docMk/>
            <pc:sldMk cId="3770650794" sldId="258"/>
            <ac:spMk id="2" creationId="{8ED6E9DF-67EC-B880-CD83-1453454F87A8}"/>
          </ac:spMkLst>
        </pc:spChg>
        <pc:spChg chg="add mod">
          <ac:chgData name="Courson, Jim" userId="b53773d6-f189-4928-b874-56d7b7c839e0" providerId="ADAL" clId="{667DFBFE-1886-41FC-A677-A48C7E0DC79A}" dt="2024-01-04T14:59:52.579" v="102" actId="1035"/>
          <ac:spMkLst>
            <pc:docMk/>
            <pc:sldMk cId="3770650794" sldId="258"/>
            <ac:spMk id="3" creationId="{33CA382B-CE6F-1751-9523-515CEB0F4A20}"/>
          </ac:spMkLst>
        </pc:spChg>
        <pc:spChg chg="del">
          <ac:chgData name="Courson, Jim" userId="b53773d6-f189-4928-b874-56d7b7c839e0" providerId="ADAL" clId="{667DFBFE-1886-41FC-A677-A48C7E0DC79A}" dt="2024-01-04T14:58:49.248" v="68" actId="478"/>
          <ac:spMkLst>
            <pc:docMk/>
            <pc:sldMk cId="3770650794" sldId="258"/>
            <ac:spMk id="4" creationId="{7F49589C-7285-C723-30DE-53FC0246CF35}"/>
          </ac:spMkLst>
        </pc:spChg>
        <pc:spChg chg="add mod">
          <ac:chgData name="Courson, Jim" userId="b53773d6-f189-4928-b874-56d7b7c839e0" providerId="ADAL" clId="{667DFBFE-1886-41FC-A677-A48C7E0DC79A}" dt="2024-01-04T14:59:52.579" v="102" actId="1035"/>
          <ac:spMkLst>
            <pc:docMk/>
            <pc:sldMk cId="3770650794" sldId="258"/>
            <ac:spMk id="5" creationId="{C4C52D87-2A52-1A9C-6DB9-4AB5E9705909}"/>
          </ac:spMkLst>
        </pc:spChg>
        <pc:spChg chg="add mod">
          <ac:chgData name="Courson, Jim" userId="b53773d6-f189-4928-b874-56d7b7c839e0" providerId="ADAL" clId="{667DFBFE-1886-41FC-A677-A48C7E0DC79A}" dt="2024-01-04T14:59:52.579" v="102" actId="1035"/>
          <ac:spMkLst>
            <pc:docMk/>
            <pc:sldMk cId="3770650794" sldId="258"/>
            <ac:spMk id="6" creationId="{4FAF1ED5-FA80-2123-69DA-6314B42ED6C5}"/>
          </ac:spMkLst>
        </pc:spChg>
        <pc:spChg chg="add mod">
          <ac:chgData name="Courson, Jim" userId="b53773d6-f189-4928-b874-56d7b7c839e0" providerId="ADAL" clId="{667DFBFE-1886-41FC-A677-A48C7E0DC79A}" dt="2024-01-04T14:59:52.579" v="102" actId="1035"/>
          <ac:spMkLst>
            <pc:docMk/>
            <pc:sldMk cId="3770650794" sldId="258"/>
            <ac:spMk id="9" creationId="{BAD50785-CA38-30F2-D139-4160C857B723}"/>
          </ac:spMkLst>
        </pc:spChg>
        <pc:spChg chg="add mod">
          <ac:chgData name="Courson, Jim" userId="b53773d6-f189-4928-b874-56d7b7c839e0" providerId="ADAL" clId="{667DFBFE-1886-41FC-A677-A48C7E0DC79A}" dt="2024-01-04T14:59:52.579" v="102" actId="1035"/>
          <ac:spMkLst>
            <pc:docMk/>
            <pc:sldMk cId="3770650794" sldId="258"/>
            <ac:spMk id="12" creationId="{8CB9958F-FEA2-EFF8-757A-74BC143AD6E4}"/>
          </ac:spMkLst>
        </pc:spChg>
        <pc:spChg chg="add mod">
          <ac:chgData name="Courson, Jim" userId="b53773d6-f189-4928-b874-56d7b7c839e0" providerId="ADAL" clId="{667DFBFE-1886-41FC-A677-A48C7E0DC79A}" dt="2024-01-04T14:59:52.579" v="102" actId="1035"/>
          <ac:spMkLst>
            <pc:docMk/>
            <pc:sldMk cId="3770650794" sldId="258"/>
            <ac:spMk id="13" creationId="{D3CC3516-F02F-42E1-75C6-A47A3D17FA8A}"/>
          </ac:spMkLst>
        </pc:spChg>
        <pc:spChg chg="add mod">
          <ac:chgData name="Courson, Jim" userId="b53773d6-f189-4928-b874-56d7b7c839e0" providerId="ADAL" clId="{667DFBFE-1886-41FC-A677-A48C7E0DC79A}" dt="2024-01-04T14:59:52.579" v="102" actId="1035"/>
          <ac:spMkLst>
            <pc:docMk/>
            <pc:sldMk cId="3770650794" sldId="258"/>
            <ac:spMk id="14" creationId="{A1FAB827-41E0-4F2E-8E5C-D92D027BFF7B}"/>
          </ac:spMkLst>
        </pc:spChg>
        <pc:spChg chg="add mod">
          <ac:chgData name="Courson, Jim" userId="b53773d6-f189-4928-b874-56d7b7c839e0" providerId="ADAL" clId="{667DFBFE-1886-41FC-A677-A48C7E0DC79A}" dt="2024-01-04T14:59:52.579" v="102" actId="1035"/>
          <ac:spMkLst>
            <pc:docMk/>
            <pc:sldMk cId="3770650794" sldId="258"/>
            <ac:spMk id="15" creationId="{CBAD9EBD-9408-C238-896A-1EFBD17AB03D}"/>
          </ac:spMkLst>
        </pc:spChg>
        <pc:spChg chg="add mod">
          <ac:chgData name="Courson, Jim" userId="b53773d6-f189-4928-b874-56d7b7c839e0" providerId="ADAL" clId="{667DFBFE-1886-41FC-A677-A48C7E0DC79A}" dt="2024-01-04T14:59:52.579" v="102" actId="1035"/>
          <ac:spMkLst>
            <pc:docMk/>
            <pc:sldMk cId="3770650794" sldId="258"/>
            <ac:spMk id="16" creationId="{C1B1FCDB-2918-A1B1-46F6-7D340FF388B1}"/>
          </ac:spMkLst>
        </pc:spChg>
        <pc:spChg chg="add mod">
          <ac:chgData name="Courson, Jim" userId="b53773d6-f189-4928-b874-56d7b7c839e0" providerId="ADAL" clId="{667DFBFE-1886-41FC-A677-A48C7E0DC79A}" dt="2024-01-04T15:31:00.783" v="572" actId="14861"/>
          <ac:spMkLst>
            <pc:docMk/>
            <pc:sldMk cId="3770650794" sldId="258"/>
            <ac:spMk id="17" creationId="{F282DE1C-5625-7ECA-F2E1-CC60984459BF}"/>
          </ac:spMkLst>
        </pc:spChg>
        <pc:spChg chg="add mod">
          <ac:chgData name="Courson, Jim" userId="b53773d6-f189-4928-b874-56d7b7c839e0" providerId="ADAL" clId="{667DFBFE-1886-41FC-A677-A48C7E0DC79A}" dt="2024-01-04T15:25:42.487" v="547" actId="207"/>
          <ac:spMkLst>
            <pc:docMk/>
            <pc:sldMk cId="3770650794" sldId="258"/>
            <ac:spMk id="18" creationId="{C41B55EE-62E3-0FD2-16BF-E30E186F0E46}"/>
          </ac:spMkLst>
        </pc:spChg>
        <pc:spChg chg="add mod">
          <ac:chgData name="Courson, Jim" userId="b53773d6-f189-4928-b874-56d7b7c839e0" providerId="ADAL" clId="{667DFBFE-1886-41FC-A677-A48C7E0DC79A}" dt="2024-01-04T15:30:34.293" v="568" actId="14861"/>
          <ac:spMkLst>
            <pc:docMk/>
            <pc:sldMk cId="3770650794" sldId="258"/>
            <ac:spMk id="19" creationId="{01F0C8AF-AD61-F2AB-E379-0EE99A8B5A8E}"/>
          </ac:spMkLst>
        </pc:spChg>
        <pc:spChg chg="add mod">
          <ac:chgData name="Courson, Jim" userId="b53773d6-f189-4928-b874-56d7b7c839e0" providerId="ADAL" clId="{667DFBFE-1886-41FC-A677-A48C7E0DC79A}" dt="2024-01-04T15:30:43.275" v="570" actId="14861"/>
          <ac:spMkLst>
            <pc:docMk/>
            <pc:sldMk cId="3770650794" sldId="258"/>
            <ac:spMk id="20" creationId="{3D2BB2CB-DAE0-1634-17AB-EF491F948F35}"/>
          </ac:spMkLst>
        </pc:spChg>
        <pc:spChg chg="add mod">
          <ac:chgData name="Courson, Jim" userId="b53773d6-f189-4928-b874-56d7b7c839e0" providerId="ADAL" clId="{667DFBFE-1886-41FC-A677-A48C7E0DC79A}" dt="2024-01-04T15:00:07.969" v="104"/>
          <ac:spMkLst>
            <pc:docMk/>
            <pc:sldMk cId="3770650794" sldId="258"/>
            <ac:spMk id="22" creationId="{48D3E880-EBAD-6046-9CB7-9977FC5A3ADC}"/>
          </ac:spMkLst>
        </pc:spChg>
        <pc:spChg chg="add mod">
          <ac:chgData name="Courson, Jim" userId="b53773d6-f189-4928-b874-56d7b7c839e0" providerId="ADAL" clId="{667DFBFE-1886-41FC-A677-A48C7E0DC79A}" dt="2024-01-04T15:00:07.969" v="104"/>
          <ac:spMkLst>
            <pc:docMk/>
            <pc:sldMk cId="3770650794" sldId="258"/>
            <ac:spMk id="26" creationId="{489E25AF-C43C-9194-11BA-CF1878AD0422}"/>
          </ac:spMkLst>
        </pc:spChg>
        <pc:spChg chg="add mod">
          <ac:chgData name="Courson, Jim" userId="b53773d6-f189-4928-b874-56d7b7c839e0" providerId="ADAL" clId="{667DFBFE-1886-41FC-A677-A48C7E0DC79A}" dt="2024-01-04T15:00:07.969" v="104"/>
          <ac:spMkLst>
            <pc:docMk/>
            <pc:sldMk cId="3770650794" sldId="258"/>
            <ac:spMk id="27" creationId="{B841C81E-9269-2B34-2B41-141305B00EC3}"/>
          </ac:spMkLst>
        </pc:spChg>
        <pc:spChg chg="add mod">
          <ac:chgData name="Courson, Jim" userId="b53773d6-f189-4928-b874-56d7b7c839e0" providerId="ADAL" clId="{667DFBFE-1886-41FC-A677-A48C7E0DC79A}" dt="2024-01-04T15:30:27.132" v="567" actId="14861"/>
          <ac:spMkLst>
            <pc:docMk/>
            <pc:sldMk cId="3770650794" sldId="258"/>
            <ac:spMk id="28" creationId="{C406C150-B619-B5F9-D946-595754B1CD3C}"/>
          </ac:spMkLst>
        </pc:spChg>
        <pc:spChg chg="add mod">
          <ac:chgData name="Courson, Jim" userId="b53773d6-f189-4928-b874-56d7b7c839e0" providerId="ADAL" clId="{667DFBFE-1886-41FC-A677-A48C7E0DC79A}" dt="2024-01-04T15:00:07.969" v="104"/>
          <ac:spMkLst>
            <pc:docMk/>
            <pc:sldMk cId="3770650794" sldId="258"/>
            <ac:spMk id="29" creationId="{23A78E13-C85C-9A0B-205D-FA2719183BC8}"/>
          </ac:spMkLst>
        </pc:spChg>
        <pc:spChg chg="add mod">
          <ac:chgData name="Courson, Jim" userId="b53773d6-f189-4928-b874-56d7b7c839e0" providerId="ADAL" clId="{667DFBFE-1886-41FC-A677-A48C7E0DC79A}" dt="2024-01-04T15:30:38.388" v="569" actId="14861"/>
          <ac:spMkLst>
            <pc:docMk/>
            <pc:sldMk cId="3770650794" sldId="258"/>
            <ac:spMk id="30" creationId="{28B4CE67-6A9A-EE1B-7CD7-59DD89DC8AA0}"/>
          </ac:spMkLst>
        </pc:spChg>
        <pc:spChg chg="add mod">
          <ac:chgData name="Courson, Jim" userId="b53773d6-f189-4928-b874-56d7b7c839e0" providerId="ADAL" clId="{667DFBFE-1886-41FC-A677-A48C7E0DC79A}" dt="2024-01-04T15:01:58.694" v="142" actId="14861"/>
          <ac:spMkLst>
            <pc:docMk/>
            <pc:sldMk cId="3770650794" sldId="258"/>
            <ac:spMk id="32" creationId="{ADA587DF-43CA-34AA-9898-652FD3655222}"/>
          </ac:spMkLst>
        </pc:spChg>
        <pc:picChg chg="add mod">
          <ac:chgData name="Courson, Jim" userId="b53773d6-f189-4928-b874-56d7b7c839e0" providerId="ADAL" clId="{667DFBFE-1886-41FC-A677-A48C7E0DC79A}" dt="2024-01-04T14:59:52.579" v="102" actId="1035"/>
          <ac:picMkLst>
            <pc:docMk/>
            <pc:sldMk cId="3770650794" sldId="258"/>
            <ac:picMk id="7" creationId="{CB0277B0-4986-11D2-0AE7-84CFD6958DFE}"/>
          </ac:picMkLst>
        </pc:picChg>
        <pc:picChg chg="mod ord">
          <ac:chgData name="Courson, Jim" userId="b53773d6-f189-4928-b874-56d7b7c839e0" providerId="ADAL" clId="{667DFBFE-1886-41FC-A677-A48C7E0DC79A}" dt="2024-01-04T15:25:28.200" v="544" actId="166"/>
          <ac:picMkLst>
            <pc:docMk/>
            <pc:sldMk cId="3770650794" sldId="258"/>
            <ac:picMk id="8" creationId="{3F57C490-C924-4E22-2E6C-D3759F6ADBC5}"/>
          </ac:picMkLst>
        </pc:picChg>
        <pc:picChg chg="add mod">
          <ac:chgData name="Courson, Jim" userId="b53773d6-f189-4928-b874-56d7b7c839e0" providerId="ADAL" clId="{667DFBFE-1886-41FC-A677-A48C7E0DC79A}" dt="2024-01-04T14:59:52.579" v="102" actId="1035"/>
          <ac:picMkLst>
            <pc:docMk/>
            <pc:sldMk cId="3770650794" sldId="258"/>
            <ac:picMk id="10" creationId="{2C88E4C0-33C6-BB5F-EC4A-7484EFBBF790}"/>
          </ac:picMkLst>
        </pc:picChg>
        <pc:picChg chg="add mod">
          <ac:chgData name="Courson, Jim" userId="b53773d6-f189-4928-b874-56d7b7c839e0" providerId="ADAL" clId="{667DFBFE-1886-41FC-A677-A48C7E0DC79A}" dt="2024-01-04T14:59:52.579" v="102" actId="1035"/>
          <ac:picMkLst>
            <pc:docMk/>
            <pc:sldMk cId="3770650794" sldId="258"/>
            <ac:picMk id="11" creationId="{9B9612C2-2B48-97A8-23A8-FB2AE30CCC63}"/>
          </ac:picMkLst>
        </pc:picChg>
        <pc:picChg chg="add mod">
          <ac:chgData name="Courson, Jim" userId="b53773d6-f189-4928-b874-56d7b7c839e0" providerId="ADAL" clId="{667DFBFE-1886-41FC-A677-A48C7E0DC79A}" dt="2024-01-04T15:23:34.486" v="503" actId="14861"/>
          <ac:picMkLst>
            <pc:docMk/>
            <pc:sldMk cId="3770650794" sldId="258"/>
            <ac:picMk id="21" creationId="{5508DB9E-03E6-3E3E-F7AF-7CA6A7768B56}"/>
          </ac:picMkLst>
        </pc:picChg>
        <pc:picChg chg="add mod">
          <ac:chgData name="Courson, Jim" userId="b53773d6-f189-4928-b874-56d7b7c839e0" providerId="ADAL" clId="{667DFBFE-1886-41FC-A677-A48C7E0DC79A}" dt="2024-01-04T15:23:47.710" v="508" actId="14861"/>
          <ac:picMkLst>
            <pc:docMk/>
            <pc:sldMk cId="3770650794" sldId="258"/>
            <ac:picMk id="23" creationId="{9A6C987A-7100-5BB6-876E-FB0BA257DF45}"/>
          </ac:picMkLst>
        </pc:picChg>
        <pc:picChg chg="add mod">
          <ac:chgData name="Courson, Jim" userId="b53773d6-f189-4928-b874-56d7b7c839e0" providerId="ADAL" clId="{667DFBFE-1886-41FC-A677-A48C7E0DC79A}" dt="2024-01-04T15:23:23.434" v="475" actId="14861"/>
          <ac:picMkLst>
            <pc:docMk/>
            <pc:sldMk cId="3770650794" sldId="258"/>
            <ac:picMk id="24" creationId="{5739BBDB-1148-94D0-A9C1-CE1335CBCF24}"/>
          </ac:picMkLst>
        </pc:picChg>
        <pc:picChg chg="add mod">
          <ac:chgData name="Courson, Jim" userId="b53773d6-f189-4928-b874-56d7b7c839e0" providerId="ADAL" clId="{667DFBFE-1886-41FC-A677-A48C7E0DC79A}" dt="2024-01-04T15:23:17.855" v="470" actId="14861"/>
          <ac:picMkLst>
            <pc:docMk/>
            <pc:sldMk cId="3770650794" sldId="258"/>
            <ac:picMk id="25" creationId="{86E9C2D9-AD06-E532-75D2-7C60CAF34C6D}"/>
          </ac:picMkLst>
        </pc:picChg>
        <pc:picChg chg="add mod">
          <ac:chgData name="Courson, Jim" userId="b53773d6-f189-4928-b874-56d7b7c839e0" providerId="ADAL" clId="{667DFBFE-1886-41FC-A677-A48C7E0DC79A}" dt="2024-01-04T15:23:53.903" v="513" actId="14861"/>
          <ac:picMkLst>
            <pc:docMk/>
            <pc:sldMk cId="3770650794" sldId="258"/>
            <ac:picMk id="31" creationId="{537B707B-F8C7-E321-7931-E389800347E1}"/>
          </ac:picMkLst>
        </pc:picChg>
      </pc:sldChg>
      <pc:sldChg chg="add del">
        <pc:chgData name="Courson, Jim" userId="b53773d6-f189-4928-b874-56d7b7c839e0" providerId="ADAL" clId="{667DFBFE-1886-41FC-A677-A48C7E0DC79A}" dt="2024-01-04T15:48:52.915" v="625" actId="47"/>
        <pc:sldMkLst>
          <pc:docMk/>
          <pc:sldMk cId="4078453635" sldId="259"/>
        </pc:sldMkLst>
      </pc:sldChg>
      <pc:sldChg chg="delSp modSp add del mod setBg">
        <pc:chgData name="Courson, Jim" userId="b53773d6-f189-4928-b874-56d7b7c839e0" providerId="ADAL" clId="{667DFBFE-1886-41FC-A677-A48C7E0DC79A}" dt="2024-01-04T15:26:44.288" v="553" actId="47"/>
        <pc:sldMkLst>
          <pc:docMk/>
          <pc:sldMk cId="381900731" sldId="260"/>
        </pc:sldMkLst>
        <pc:spChg chg="del">
          <ac:chgData name="Courson, Jim" userId="b53773d6-f189-4928-b874-56d7b7c839e0" providerId="ADAL" clId="{667DFBFE-1886-41FC-A677-A48C7E0DC79A}" dt="2024-01-04T15:08:36.592" v="206" actId="478"/>
          <ac:spMkLst>
            <pc:docMk/>
            <pc:sldMk cId="381900731" sldId="260"/>
            <ac:spMk id="4" creationId="{7F49589C-7285-C723-30DE-53FC0246CF35}"/>
          </ac:spMkLst>
        </pc:spChg>
        <pc:picChg chg="mod">
          <ac:chgData name="Courson, Jim" userId="b53773d6-f189-4928-b874-56d7b7c839e0" providerId="ADAL" clId="{667DFBFE-1886-41FC-A677-A48C7E0DC79A}" dt="2024-01-04T15:05:18.158" v="204" actId="14100"/>
          <ac:picMkLst>
            <pc:docMk/>
            <pc:sldMk cId="381900731" sldId="260"/>
            <ac:picMk id="8" creationId="{3F57C490-C924-4E22-2E6C-D3759F6ADBC5}"/>
          </ac:picMkLst>
        </pc:picChg>
      </pc:sldChg>
      <pc:sldChg chg="add del">
        <pc:chgData name="Courson, Jim" userId="b53773d6-f189-4928-b874-56d7b7c839e0" providerId="ADAL" clId="{667DFBFE-1886-41FC-A677-A48C7E0DC79A}" dt="2024-01-04T15:27:49.115" v="560" actId="47"/>
        <pc:sldMkLst>
          <pc:docMk/>
          <pc:sldMk cId="1059393047" sldId="260"/>
        </pc:sldMkLst>
      </pc:sldChg>
      <pc:sldChg chg="addSp modSp add del mod setBg">
        <pc:chgData name="Courson, Jim" userId="b53773d6-f189-4928-b874-56d7b7c839e0" providerId="ADAL" clId="{667DFBFE-1886-41FC-A677-A48C7E0DC79A}" dt="2024-01-04T15:26:45.802" v="554" actId="47"/>
        <pc:sldMkLst>
          <pc:docMk/>
          <pc:sldMk cId="2039596299" sldId="261"/>
        </pc:sldMkLst>
        <pc:picChg chg="add mod">
          <ac:chgData name="Courson, Jim" userId="b53773d6-f189-4928-b874-56d7b7c839e0" providerId="ADAL" clId="{667DFBFE-1886-41FC-A677-A48C7E0DC79A}" dt="2024-01-04T15:15:55.297" v="332" actId="1076"/>
          <ac:picMkLst>
            <pc:docMk/>
            <pc:sldMk cId="2039596299" sldId="261"/>
            <ac:picMk id="3" creationId="{EDC2B08F-047A-0FA7-2255-2F444D0B29BE}"/>
          </ac:picMkLst>
        </pc:picChg>
      </pc:sldChg>
      <pc:sldChg chg="addSp delSp modSp add del mod modAnim">
        <pc:chgData name="Courson, Jim" userId="b53773d6-f189-4928-b874-56d7b7c839e0" providerId="ADAL" clId="{667DFBFE-1886-41FC-A677-A48C7E0DC79A}" dt="2024-01-04T15:58:01.503" v="691" actId="47"/>
        <pc:sldMkLst>
          <pc:docMk/>
          <pc:sldMk cId="2427943581" sldId="261"/>
        </pc:sldMkLst>
        <pc:spChg chg="add mod">
          <ac:chgData name="Courson, Jim" userId="b53773d6-f189-4928-b874-56d7b7c839e0" providerId="ADAL" clId="{667DFBFE-1886-41FC-A677-A48C7E0DC79A}" dt="2024-01-04T15:27:26.126" v="559"/>
          <ac:spMkLst>
            <pc:docMk/>
            <pc:sldMk cId="2427943581" sldId="261"/>
            <ac:spMk id="2" creationId="{32947632-A2F7-5F9A-B872-F06440811F13}"/>
          </ac:spMkLst>
        </pc:spChg>
        <pc:spChg chg="add mod">
          <ac:chgData name="Courson, Jim" userId="b53773d6-f189-4928-b874-56d7b7c839e0" providerId="ADAL" clId="{667DFBFE-1886-41FC-A677-A48C7E0DC79A}" dt="2024-01-04T15:39:54.158" v="610" actId="207"/>
          <ac:spMkLst>
            <pc:docMk/>
            <pc:sldMk cId="2427943581" sldId="261"/>
            <ac:spMk id="3" creationId="{DF727A36-1949-D7C7-A8BB-EF33F79A73FC}"/>
          </ac:spMkLst>
        </pc:spChg>
        <pc:spChg chg="del">
          <ac:chgData name="Courson, Jim" userId="b53773d6-f189-4928-b874-56d7b7c839e0" providerId="ADAL" clId="{667DFBFE-1886-41FC-A677-A48C7E0DC79A}" dt="2024-01-04T15:27:10.999" v="558" actId="478"/>
          <ac:spMkLst>
            <pc:docMk/>
            <pc:sldMk cId="2427943581" sldId="261"/>
            <ac:spMk id="4" creationId="{7F49589C-7285-C723-30DE-53FC0246CF35}"/>
          </ac:spMkLst>
        </pc:spChg>
        <pc:spChg chg="add mod">
          <ac:chgData name="Courson, Jim" userId="b53773d6-f189-4928-b874-56d7b7c839e0" providerId="ADAL" clId="{667DFBFE-1886-41FC-A677-A48C7E0DC79A}" dt="2024-01-04T15:27:26.126" v="559"/>
          <ac:spMkLst>
            <pc:docMk/>
            <pc:sldMk cId="2427943581" sldId="261"/>
            <ac:spMk id="5" creationId="{A59FFE3A-E3E5-B0E8-B233-BBDDDBB2E660}"/>
          </ac:spMkLst>
        </pc:spChg>
        <pc:spChg chg="add mod">
          <ac:chgData name="Courson, Jim" userId="b53773d6-f189-4928-b874-56d7b7c839e0" providerId="ADAL" clId="{667DFBFE-1886-41FC-A677-A48C7E0DC79A}" dt="2024-01-04T15:27:26.126" v="559"/>
          <ac:spMkLst>
            <pc:docMk/>
            <pc:sldMk cId="2427943581" sldId="261"/>
            <ac:spMk id="6" creationId="{FE57E1E1-F1EC-16A1-085E-AF82101C8107}"/>
          </ac:spMkLst>
        </pc:spChg>
        <pc:spChg chg="add mod">
          <ac:chgData name="Courson, Jim" userId="b53773d6-f189-4928-b874-56d7b7c839e0" providerId="ADAL" clId="{667DFBFE-1886-41FC-A677-A48C7E0DC79A}" dt="2024-01-04T15:27:26.126" v="559"/>
          <ac:spMkLst>
            <pc:docMk/>
            <pc:sldMk cId="2427943581" sldId="261"/>
            <ac:spMk id="9" creationId="{F8CAF5E6-1093-4BC2-8886-8131BA8B928A}"/>
          </ac:spMkLst>
        </pc:spChg>
        <pc:spChg chg="add mod">
          <ac:chgData name="Courson, Jim" userId="b53773d6-f189-4928-b874-56d7b7c839e0" providerId="ADAL" clId="{667DFBFE-1886-41FC-A677-A48C7E0DC79A}" dt="2024-01-04T15:27:26.126" v="559"/>
          <ac:spMkLst>
            <pc:docMk/>
            <pc:sldMk cId="2427943581" sldId="261"/>
            <ac:spMk id="13" creationId="{7AAAC1D7-7FD8-9DE3-6D10-52C0F0671F2A}"/>
          </ac:spMkLst>
        </pc:spChg>
        <pc:spChg chg="add mod">
          <ac:chgData name="Courson, Jim" userId="b53773d6-f189-4928-b874-56d7b7c839e0" providerId="ADAL" clId="{667DFBFE-1886-41FC-A677-A48C7E0DC79A}" dt="2024-01-04T15:27:26.126" v="559"/>
          <ac:spMkLst>
            <pc:docMk/>
            <pc:sldMk cId="2427943581" sldId="261"/>
            <ac:spMk id="14" creationId="{3FE515C8-26C8-C886-D75A-012C5CC35FE4}"/>
          </ac:spMkLst>
        </pc:spChg>
        <pc:spChg chg="add mod">
          <ac:chgData name="Courson, Jim" userId="b53773d6-f189-4928-b874-56d7b7c839e0" providerId="ADAL" clId="{667DFBFE-1886-41FC-A677-A48C7E0DC79A}" dt="2024-01-04T15:27:26.126" v="559"/>
          <ac:spMkLst>
            <pc:docMk/>
            <pc:sldMk cId="2427943581" sldId="261"/>
            <ac:spMk id="15" creationId="{E92EE1AB-593D-497D-BD00-FEE25BC2637A}"/>
          </ac:spMkLst>
        </pc:spChg>
        <pc:spChg chg="add mod">
          <ac:chgData name="Courson, Jim" userId="b53773d6-f189-4928-b874-56d7b7c839e0" providerId="ADAL" clId="{667DFBFE-1886-41FC-A677-A48C7E0DC79A}" dt="2024-01-04T15:27:26.126" v="559"/>
          <ac:spMkLst>
            <pc:docMk/>
            <pc:sldMk cId="2427943581" sldId="261"/>
            <ac:spMk id="16" creationId="{6D040EEE-0B92-7193-CD1C-CB8DB42AF971}"/>
          </ac:spMkLst>
        </pc:spChg>
        <pc:spChg chg="add mod">
          <ac:chgData name="Courson, Jim" userId="b53773d6-f189-4928-b874-56d7b7c839e0" providerId="ADAL" clId="{667DFBFE-1886-41FC-A677-A48C7E0DC79A}" dt="2024-01-04T15:27:26.126" v="559"/>
          <ac:spMkLst>
            <pc:docMk/>
            <pc:sldMk cId="2427943581" sldId="261"/>
            <ac:spMk id="17" creationId="{ED63FF07-3E1C-8B74-379A-CE7A0AE6A2A2}"/>
          </ac:spMkLst>
        </pc:spChg>
        <pc:spChg chg="add mod">
          <ac:chgData name="Courson, Jim" userId="b53773d6-f189-4928-b874-56d7b7c839e0" providerId="ADAL" clId="{667DFBFE-1886-41FC-A677-A48C7E0DC79A}" dt="2024-01-04T15:28:09.422" v="563"/>
          <ac:spMkLst>
            <pc:docMk/>
            <pc:sldMk cId="2427943581" sldId="261"/>
            <ac:spMk id="19" creationId="{C5E2A8AC-988F-6DE5-6F4C-8337F40439E2}"/>
          </ac:spMkLst>
        </pc:spChg>
        <pc:picChg chg="add mod">
          <ac:chgData name="Courson, Jim" userId="b53773d6-f189-4928-b874-56d7b7c839e0" providerId="ADAL" clId="{667DFBFE-1886-41FC-A677-A48C7E0DC79A}" dt="2024-01-04T15:27:26.126" v="559"/>
          <ac:picMkLst>
            <pc:docMk/>
            <pc:sldMk cId="2427943581" sldId="261"/>
            <ac:picMk id="7" creationId="{B5E7DD45-0272-C6CF-819E-A58C6ADBE610}"/>
          </ac:picMkLst>
        </pc:picChg>
        <pc:picChg chg="del">
          <ac:chgData name="Courson, Jim" userId="b53773d6-f189-4928-b874-56d7b7c839e0" providerId="ADAL" clId="{667DFBFE-1886-41FC-A677-A48C7E0DC79A}" dt="2024-01-04T15:27:07.910" v="557" actId="478"/>
          <ac:picMkLst>
            <pc:docMk/>
            <pc:sldMk cId="2427943581" sldId="261"/>
            <ac:picMk id="8" creationId="{3F57C490-C924-4E22-2E6C-D3759F6ADBC5}"/>
          </ac:picMkLst>
        </pc:picChg>
        <pc:picChg chg="add mod">
          <ac:chgData name="Courson, Jim" userId="b53773d6-f189-4928-b874-56d7b7c839e0" providerId="ADAL" clId="{667DFBFE-1886-41FC-A677-A48C7E0DC79A}" dt="2024-01-04T15:27:26.126" v="559"/>
          <ac:picMkLst>
            <pc:docMk/>
            <pc:sldMk cId="2427943581" sldId="261"/>
            <ac:picMk id="10" creationId="{5B35CFDA-55AE-093A-B0CF-BA7AB3A360BA}"/>
          </ac:picMkLst>
        </pc:picChg>
        <pc:picChg chg="add mod">
          <ac:chgData name="Courson, Jim" userId="b53773d6-f189-4928-b874-56d7b7c839e0" providerId="ADAL" clId="{667DFBFE-1886-41FC-A677-A48C7E0DC79A}" dt="2024-01-04T15:27:26.126" v="559"/>
          <ac:picMkLst>
            <pc:docMk/>
            <pc:sldMk cId="2427943581" sldId="261"/>
            <ac:picMk id="11" creationId="{7B20E1E3-9EBA-6C59-4C43-B4D7A1360FD3}"/>
          </ac:picMkLst>
        </pc:picChg>
        <pc:picChg chg="add mod">
          <ac:chgData name="Courson, Jim" userId="b53773d6-f189-4928-b874-56d7b7c839e0" providerId="ADAL" clId="{667DFBFE-1886-41FC-A677-A48C7E0DC79A}" dt="2024-01-04T15:27:26.126" v="559"/>
          <ac:picMkLst>
            <pc:docMk/>
            <pc:sldMk cId="2427943581" sldId="261"/>
            <ac:picMk id="12" creationId="{3F217E18-8405-4EBA-5151-56A1370EFD2A}"/>
          </ac:picMkLst>
        </pc:picChg>
        <pc:picChg chg="add mod">
          <ac:chgData name="Courson, Jim" userId="b53773d6-f189-4928-b874-56d7b7c839e0" providerId="ADAL" clId="{667DFBFE-1886-41FC-A677-A48C7E0DC79A}" dt="2024-01-04T15:27:26.126" v="559"/>
          <ac:picMkLst>
            <pc:docMk/>
            <pc:sldMk cId="2427943581" sldId="261"/>
            <ac:picMk id="18" creationId="{3159A5DD-7C44-8A81-F326-E970343D5083}"/>
          </ac:picMkLst>
        </pc:picChg>
        <pc:picChg chg="add del mod">
          <ac:chgData name="Courson, Jim" userId="b53773d6-f189-4928-b874-56d7b7c839e0" providerId="ADAL" clId="{667DFBFE-1886-41FC-A677-A48C7E0DC79A}" dt="2024-01-04T15:37:40.001" v="573" actId="478"/>
          <ac:picMkLst>
            <pc:docMk/>
            <pc:sldMk cId="2427943581" sldId="261"/>
            <ac:picMk id="20" creationId="{4A7D1F1A-714F-1939-9F98-32B822406271}"/>
          </ac:picMkLst>
        </pc:picChg>
        <pc:picChg chg="add mod">
          <ac:chgData name="Courson, Jim" userId="b53773d6-f189-4928-b874-56d7b7c839e0" providerId="ADAL" clId="{667DFBFE-1886-41FC-A677-A48C7E0DC79A}" dt="2024-01-04T15:38:31.549" v="601" actId="14100"/>
          <ac:picMkLst>
            <pc:docMk/>
            <pc:sldMk cId="2427943581" sldId="261"/>
            <ac:picMk id="22" creationId="{50C7A2DC-CA90-B328-988E-C33626EE9710}"/>
          </ac:picMkLst>
        </pc:picChg>
      </pc:sldChg>
      <pc:sldChg chg="addSp delSp modSp add mod">
        <pc:chgData name="Courson, Jim" userId="b53773d6-f189-4928-b874-56d7b7c839e0" providerId="ADAL" clId="{667DFBFE-1886-41FC-A677-A48C7E0DC79A}" dt="2024-01-04T16:33:01.090" v="928" actId="1076"/>
        <pc:sldMkLst>
          <pc:docMk/>
          <pc:sldMk cId="800244713" sldId="262"/>
        </pc:sldMkLst>
        <pc:spChg chg="mod">
          <ac:chgData name="Courson, Jim" userId="b53773d6-f189-4928-b874-56d7b7c839e0" providerId="ADAL" clId="{667DFBFE-1886-41FC-A677-A48C7E0DC79A}" dt="2024-01-04T15:46:25.063" v="624" actId="6549"/>
          <ac:spMkLst>
            <pc:docMk/>
            <pc:sldMk cId="800244713" sldId="262"/>
            <ac:spMk id="2" creationId="{32947632-A2F7-5F9A-B872-F06440811F13}"/>
          </ac:spMkLst>
        </pc:spChg>
        <pc:spChg chg="mod">
          <ac:chgData name="Courson, Jim" userId="b53773d6-f189-4928-b874-56d7b7c839e0" providerId="ADAL" clId="{667DFBFE-1886-41FC-A677-A48C7E0DC79A}" dt="2024-01-04T15:45:19.873" v="614" actId="207"/>
          <ac:spMkLst>
            <pc:docMk/>
            <pc:sldMk cId="800244713" sldId="262"/>
            <ac:spMk id="3" creationId="{DF727A36-1949-D7C7-A8BB-EF33F79A73FC}"/>
          </ac:spMkLst>
        </pc:spChg>
        <pc:spChg chg="mod">
          <ac:chgData name="Courson, Jim" userId="b53773d6-f189-4928-b874-56d7b7c839e0" providerId="ADAL" clId="{667DFBFE-1886-41FC-A677-A48C7E0DC79A}" dt="2024-01-04T15:45:31.767" v="615" actId="207"/>
          <ac:spMkLst>
            <pc:docMk/>
            <pc:sldMk cId="800244713" sldId="262"/>
            <ac:spMk id="5" creationId="{A59FFE3A-E3E5-B0E8-B233-BBDDDBB2E660}"/>
          </ac:spMkLst>
        </pc:spChg>
        <pc:spChg chg="mod">
          <ac:chgData name="Courson, Jim" userId="b53773d6-f189-4928-b874-56d7b7c839e0" providerId="ADAL" clId="{667DFBFE-1886-41FC-A677-A48C7E0DC79A}" dt="2024-01-04T15:46:06.002" v="619" actId="207"/>
          <ac:spMkLst>
            <pc:docMk/>
            <pc:sldMk cId="800244713" sldId="262"/>
            <ac:spMk id="6" creationId="{FE57E1E1-F1EC-16A1-085E-AF82101C8107}"/>
          </ac:spMkLst>
        </pc:spChg>
        <pc:spChg chg="mod">
          <ac:chgData name="Courson, Jim" userId="b53773d6-f189-4928-b874-56d7b7c839e0" providerId="ADAL" clId="{667DFBFE-1886-41FC-A677-A48C7E0DC79A}" dt="2024-01-04T15:45:50.816" v="617" actId="207"/>
          <ac:spMkLst>
            <pc:docMk/>
            <pc:sldMk cId="800244713" sldId="262"/>
            <ac:spMk id="15" creationId="{E92EE1AB-593D-497D-BD00-FEE25BC2637A}"/>
          </ac:spMkLst>
        </pc:spChg>
        <pc:spChg chg="mod">
          <ac:chgData name="Courson, Jim" userId="b53773d6-f189-4928-b874-56d7b7c839e0" providerId="ADAL" clId="{667DFBFE-1886-41FC-A677-A48C7E0DC79A}" dt="2024-01-04T15:45:59.129" v="618" actId="207"/>
          <ac:spMkLst>
            <pc:docMk/>
            <pc:sldMk cId="800244713" sldId="262"/>
            <ac:spMk id="17" creationId="{ED63FF07-3E1C-8B74-379A-CE7A0AE6A2A2}"/>
          </ac:spMkLst>
        </pc:spChg>
        <pc:spChg chg="mod">
          <ac:chgData name="Courson, Jim" userId="b53773d6-f189-4928-b874-56d7b7c839e0" providerId="ADAL" clId="{667DFBFE-1886-41FC-A677-A48C7E0DC79A}" dt="2024-01-04T16:01:19.859" v="769" actId="1035"/>
          <ac:spMkLst>
            <pc:docMk/>
            <pc:sldMk cId="800244713" sldId="262"/>
            <ac:spMk id="19" creationId="{C5E2A8AC-988F-6DE5-6F4C-8337F40439E2}"/>
          </ac:spMkLst>
        </pc:spChg>
        <pc:picChg chg="add del mod">
          <ac:chgData name="Courson, Jim" userId="b53773d6-f189-4928-b874-56d7b7c839e0" providerId="ADAL" clId="{667DFBFE-1886-41FC-A677-A48C7E0DC79A}" dt="2024-01-04T15:58:30.457" v="695" actId="478"/>
          <ac:picMkLst>
            <pc:docMk/>
            <pc:sldMk cId="800244713" sldId="262"/>
            <ac:picMk id="4" creationId="{A54E3256-AD23-B621-D79B-644011001B06}"/>
          </ac:picMkLst>
        </pc:picChg>
        <pc:picChg chg="mod">
          <ac:chgData name="Courson, Jim" userId="b53773d6-f189-4928-b874-56d7b7c839e0" providerId="ADAL" clId="{667DFBFE-1886-41FC-A677-A48C7E0DC79A}" dt="2024-01-04T16:33:01.090" v="928" actId="1076"/>
          <ac:picMkLst>
            <pc:docMk/>
            <pc:sldMk cId="800244713" sldId="262"/>
            <ac:picMk id="7" creationId="{B5E7DD45-0272-C6CF-819E-A58C6ADBE610}"/>
          </ac:picMkLst>
        </pc:picChg>
        <pc:picChg chg="add del mod">
          <ac:chgData name="Courson, Jim" userId="b53773d6-f189-4928-b874-56d7b7c839e0" providerId="ADAL" clId="{667DFBFE-1886-41FC-A677-A48C7E0DC79A}" dt="2024-01-04T16:00:33.179" v="705" actId="478"/>
          <ac:picMkLst>
            <pc:docMk/>
            <pc:sldMk cId="800244713" sldId="262"/>
            <ac:picMk id="8" creationId="{2420B382-E0D4-1D68-2159-EC20DFDACC82}"/>
          </ac:picMkLst>
        </pc:picChg>
        <pc:picChg chg="mod">
          <ac:chgData name="Courson, Jim" userId="b53773d6-f189-4928-b874-56d7b7c839e0" providerId="ADAL" clId="{667DFBFE-1886-41FC-A677-A48C7E0DC79A}" dt="2024-01-04T16:32:51.717" v="922" actId="1076"/>
          <ac:picMkLst>
            <pc:docMk/>
            <pc:sldMk cId="800244713" sldId="262"/>
            <ac:picMk id="10" creationId="{5B35CFDA-55AE-093A-B0CF-BA7AB3A360BA}"/>
          </ac:picMkLst>
        </pc:picChg>
        <pc:picChg chg="mod">
          <ac:chgData name="Courson, Jim" userId="b53773d6-f189-4928-b874-56d7b7c839e0" providerId="ADAL" clId="{667DFBFE-1886-41FC-A677-A48C7E0DC79A}" dt="2024-01-04T16:32:45.241" v="919" actId="1076"/>
          <ac:picMkLst>
            <pc:docMk/>
            <pc:sldMk cId="800244713" sldId="262"/>
            <ac:picMk id="11" creationId="{7B20E1E3-9EBA-6C59-4C43-B4D7A1360FD3}"/>
          </ac:picMkLst>
        </pc:picChg>
        <pc:picChg chg="mod">
          <ac:chgData name="Courson, Jim" userId="b53773d6-f189-4928-b874-56d7b7c839e0" providerId="ADAL" clId="{667DFBFE-1886-41FC-A677-A48C7E0DC79A}" dt="2024-01-04T16:32:56.340" v="925" actId="1076"/>
          <ac:picMkLst>
            <pc:docMk/>
            <pc:sldMk cId="800244713" sldId="262"/>
            <ac:picMk id="12" creationId="{3F217E18-8405-4EBA-5151-56A1370EFD2A}"/>
          </ac:picMkLst>
        </pc:picChg>
        <pc:picChg chg="mod">
          <ac:chgData name="Courson, Jim" userId="b53773d6-f189-4928-b874-56d7b7c839e0" providerId="ADAL" clId="{667DFBFE-1886-41FC-A677-A48C7E0DC79A}" dt="2024-01-04T16:32:36.139" v="916" actId="1076"/>
          <ac:picMkLst>
            <pc:docMk/>
            <pc:sldMk cId="800244713" sldId="262"/>
            <ac:picMk id="18" creationId="{3159A5DD-7C44-8A81-F326-E970343D5083}"/>
          </ac:picMkLst>
        </pc:picChg>
        <pc:picChg chg="add mod">
          <ac:chgData name="Courson, Jim" userId="b53773d6-f189-4928-b874-56d7b7c839e0" providerId="ADAL" clId="{667DFBFE-1886-41FC-A677-A48C7E0DC79A}" dt="2024-01-04T16:00:34.738" v="706"/>
          <ac:picMkLst>
            <pc:docMk/>
            <pc:sldMk cId="800244713" sldId="262"/>
            <ac:picMk id="20" creationId="{BA37C834-D6FA-289D-80FE-5BE66CADC369}"/>
          </ac:picMkLst>
        </pc:picChg>
        <pc:picChg chg="del">
          <ac:chgData name="Courson, Jim" userId="b53773d6-f189-4928-b874-56d7b7c839e0" providerId="ADAL" clId="{667DFBFE-1886-41FC-A677-A48C7E0DC79A}" dt="2024-01-04T15:58:08.720" v="692" actId="478"/>
          <ac:picMkLst>
            <pc:docMk/>
            <pc:sldMk cId="800244713" sldId="262"/>
            <ac:picMk id="22" creationId="{50C7A2DC-CA90-B328-988E-C33626EE9710}"/>
          </ac:picMkLst>
        </pc:picChg>
      </pc:sldChg>
      <pc:sldChg chg="add del">
        <pc:chgData name="Courson, Jim" userId="b53773d6-f189-4928-b874-56d7b7c839e0" providerId="ADAL" clId="{667DFBFE-1886-41FC-A677-A48C7E0DC79A}" dt="2024-01-04T15:26:43.055" v="552" actId="47"/>
        <pc:sldMkLst>
          <pc:docMk/>
          <pc:sldMk cId="3476463093" sldId="262"/>
        </pc:sldMkLst>
      </pc:sldChg>
      <pc:sldChg chg="add del">
        <pc:chgData name="Courson, Jim" userId="b53773d6-f189-4928-b874-56d7b7c839e0" providerId="ADAL" clId="{667DFBFE-1886-41FC-A677-A48C7E0DC79A}" dt="2024-01-04T16:00:37.429" v="707" actId="47"/>
        <pc:sldMkLst>
          <pc:docMk/>
          <pc:sldMk cId="2811820444" sldId="263"/>
        </pc:sldMkLst>
      </pc:sldChg>
      <pc:sldChg chg="addSp delSp modSp add del mod delAnim modAnim">
        <pc:chgData name="Courson, Jim" userId="b53773d6-f189-4928-b874-56d7b7c839e0" providerId="ADAL" clId="{667DFBFE-1886-41FC-A677-A48C7E0DC79A}" dt="2024-01-04T16:00:20.987" v="704" actId="47"/>
        <pc:sldMkLst>
          <pc:docMk/>
          <pc:sldMk cId="1233014982" sldId="264"/>
        </pc:sldMkLst>
        <pc:spChg chg="del">
          <ac:chgData name="Courson, Jim" userId="b53773d6-f189-4928-b874-56d7b7c839e0" providerId="ADAL" clId="{667DFBFE-1886-41FC-A677-A48C7E0DC79A}" dt="2024-01-04T15:49:02.761" v="627" actId="478"/>
          <ac:spMkLst>
            <pc:docMk/>
            <pc:sldMk cId="1233014982" sldId="264"/>
            <ac:spMk id="2" creationId="{32947632-A2F7-5F9A-B872-F06440811F13}"/>
          </ac:spMkLst>
        </pc:spChg>
        <pc:spChg chg="del">
          <ac:chgData name="Courson, Jim" userId="b53773d6-f189-4928-b874-56d7b7c839e0" providerId="ADAL" clId="{667DFBFE-1886-41FC-A677-A48C7E0DC79A}" dt="2024-01-04T15:49:02.761" v="627" actId="478"/>
          <ac:spMkLst>
            <pc:docMk/>
            <pc:sldMk cId="1233014982" sldId="264"/>
            <ac:spMk id="3" creationId="{DF727A36-1949-D7C7-A8BB-EF33F79A73FC}"/>
          </ac:spMkLst>
        </pc:spChg>
        <pc:spChg chg="del">
          <ac:chgData name="Courson, Jim" userId="b53773d6-f189-4928-b874-56d7b7c839e0" providerId="ADAL" clId="{667DFBFE-1886-41FC-A677-A48C7E0DC79A}" dt="2024-01-04T15:49:02.761" v="627" actId="478"/>
          <ac:spMkLst>
            <pc:docMk/>
            <pc:sldMk cId="1233014982" sldId="264"/>
            <ac:spMk id="5" creationId="{A59FFE3A-E3E5-B0E8-B233-BBDDDBB2E660}"/>
          </ac:spMkLst>
        </pc:spChg>
        <pc:spChg chg="del">
          <ac:chgData name="Courson, Jim" userId="b53773d6-f189-4928-b874-56d7b7c839e0" providerId="ADAL" clId="{667DFBFE-1886-41FC-A677-A48C7E0DC79A}" dt="2024-01-04T15:49:09.090" v="630" actId="478"/>
          <ac:spMkLst>
            <pc:docMk/>
            <pc:sldMk cId="1233014982" sldId="264"/>
            <ac:spMk id="6" creationId="{FE57E1E1-F1EC-16A1-085E-AF82101C8107}"/>
          </ac:spMkLst>
        </pc:spChg>
        <pc:spChg chg="del">
          <ac:chgData name="Courson, Jim" userId="b53773d6-f189-4928-b874-56d7b7c839e0" providerId="ADAL" clId="{667DFBFE-1886-41FC-A677-A48C7E0DC79A}" dt="2024-01-04T15:49:02.761" v="627" actId="478"/>
          <ac:spMkLst>
            <pc:docMk/>
            <pc:sldMk cId="1233014982" sldId="264"/>
            <ac:spMk id="9" creationId="{F8CAF5E6-1093-4BC2-8886-8131BA8B928A}"/>
          </ac:spMkLst>
        </pc:spChg>
        <pc:spChg chg="del">
          <ac:chgData name="Courson, Jim" userId="b53773d6-f189-4928-b874-56d7b7c839e0" providerId="ADAL" clId="{667DFBFE-1886-41FC-A677-A48C7E0DC79A}" dt="2024-01-04T15:49:02.761" v="627" actId="478"/>
          <ac:spMkLst>
            <pc:docMk/>
            <pc:sldMk cId="1233014982" sldId="264"/>
            <ac:spMk id="13" creationId="{7AAAC1D7-7FD8-9DE3-6D10-52C0F0671F2A}"/>
          </ac:spMkLst>
        </pc:spChg>
        <pc:spChg chg="del">
          <ac:chgData name="Courson, Jim" userId="b53773d6-f189-4928-b874-56d7b7c839e0" providerId="ADAL" clId="{667DFBFE-1886-41FC-A677-A48C7E0DC79A}" dt="2024-01-04T15:49:02.761" v="627" actId="478"/>
          <ac:spMkLst>
            <pc:docMk/>
            <pc:sldMk cId="1233014982" sldId="264"/>
            <ac:spMk id="14" creationId="{3FE515C8-26C8-C886-D75A-012C5CC35FE4}"/>
          </ac:spMkLst>
        </pc:spChg>
        <pc:spChg chg="del">
          <ac:chgData name="Courson, Jim" userId="b53773d6-f189-4928-b874-56d7b7c839e0" providerId="ADAL" clId="{667DFBFE-1886-41FC-A677-A48C7E0DC79A}" dt="2024-01-04T15:49:02.761" v="627" actId="478"/>
          <ac:spMkLst>
            <pc:docMk/>
            <pc:sldMk cId="1233014982" sldId="264"/>
            <ac:spMk id="15" creationId="{E92EE1AB-593D-497D-BD00-FEE25BC2637A}"/>
          </ac:spMkLst>
        </pc:spChg>
        <pc:spChg chg="del">
          <ac:chgData name="Courson, Jim" userId="b53773d6-f189-4928-b874-56d7b7c839e0" providerId="ADAL" clId="{667DFBFE-1886-41FC-A677-A48C7E0DC79A}" dt="2024-01-04T15:49:02.761" v="627" actId="478"/>
          <ac:spMkLst>
            <pc:docMk/>
            <pc:sldMk cId="1233014982" sldId="264"/>
            <ac:spMk id="16" creationId="{6D040EEE-0B92-7193-CD1C-CB8DB42AF971}"/>
          </ac:spMkLst>
        </pc:spChg>
        <pc:spChg chg="del mod">
          <ac:chgData name="Courson, Jim" userId="b53773d6-f189-4928-b874-56d7b7c839e0" providerId="ADAL" clId="{667DFBFE-1886-41FC-A677-A48C7E0DC79A}" dt="2024-01-04T15:49:06.914" v="629" actId="478"/>
          <ac:spMkLst>
            <pc:docMk/>
            <pc:sldMk cId="1233014982" sldId="264"/>
            <ac:spMk id="17" creationId="{ED63FF07-3E1C-8B74-379A-CE7A0AE6A2A2}"/>
          </ac:spMkLst>
        </pc:spChg>
        <pc:picChg chg="del">
          <ac:chgData name="Courson, Jim" userId="b53773d6-f189-4928-b874-56d7b7c839e0" providerId="ADAL" clId="{667DFBFE-1886-41FC-A677-A48C7E0DC79A}" dt="2024-01-04T15:49:02.761" v="627" actId="478"/>
          <ac:picMkLst>
            <pc:docMk/>
            <pc:sldMk cId="1233014982" sldId="264"/>
            <ac:picMk id="7" creationId="{B5E7DD45-0272-C6CF-819E-A58C6ADBE610}"/>
          </ac:picMkLst>
        </pc:picChg>
        <pc:picChg chg="add mod">
          <ac:chgData name="Courson, Jim" userId="b53773d6-f189-4928-b874-56d7b7c839e0" providerId="ADAL" clId="{667DFBFE-1886-41FC-A677-A48C7E0DC79A}" dt="2024-01-04T15:57:22.749" v="688" actId="14826"/>
          <ac:picMkLst>
            <pc:docMk/>
            <pc:sldMk cId="1233014982" sldId="264"/>
            <ac:picMk id="8" creationId="{3915E6DD-B033-0F4D-AB36-7F2996F04B8B}"/>
          </ac:picMkLst>
        </pc:picChg>
        <pc:picChg chg="del">
          <ac:chgData name="Courson, Jim" userId="b53773d6-f189-4928-b874-56d7b7c839e0" providerId="ADAL" clId="{667DFBFE-1886-41FC-A677-A48C7E0DC79A}" dt="2024-01-04T15:49:02.761" v="627" actId="478"/>
          <ac:picMkLst>
            <pc:docMk/>
            <pc:sldMk cId="1233014982" sldId="264"/>
            <ac:picMk id="10" creationId="{5B35CFDA-55AE-093A-B0CF-BA7AB3A360BA}"/>
          </ac:picMkLst>
        </pc:picChg>
        <pc:picChg chg="del">
          <ac:chgData name="Courson, Jim" userId="b53773d6-f189-4928-b874-56d7b7c839e0" providerId="ADAL" clId="{667DFBFE-1886-41FC-A677-A48C7E0DC79A}" dt="2024-01-04T15:49:02.761" v="627" actId="478"/>
          <ac:picMkLst>
            <pc:docMk/>
            <pc:sldMk cId="1233014982" sldId="264"/>
            <ac:picMk id="11" creationId="{7B20E1E3-9EBA-6C59-4C43-B4D7A1360FD3}"/>
          </ac:picMkLst>
        </pc:picChg>
        <pc:picChg chg="del">
          <ac:chgData name="Courson, Jim" userId="b53773d6-f189-4928-b874-56d7b7c839e0" providerId="ADAL" clId="{667DFBFE-1886-41FC-A677-A48C7E0DC79A}" dt="2024-01-04T15:49:02.761" v="627" actId="478"/>
          <ac:picMkLst>
            <pc:docMk/>
            <pc:sldMk cId="1233014982" sldId="264"/>
            <ac:picMk id="12" creationId="{3F217E18-8405-4EBA-5151-56A1370EFD2A}"/>
          </ac:picMkLst>
        </pc:picChg>
        <pc:picChg chg="del">
          <ac:chgData name="Courson, Jim" userId="b53773d6-f189-4928-b874-56d7b7c839e0" providerId="ADAL" clId="{667DFBFE-1886-41FC-A677-A48C7E0DC79A}" dt="2024-01-04T15:49:02.761" v="627" actId="478"/>
          <ac:picMkLst>
            <pc:docMk/>
            <pc:sldMk cId="1233014982" sldId="264"/>
            <ac:picMk id="18" creationId="{3159A5DD-7C44-8A81-F326-E970343D5083}"/>
          </ac:picMkLst>
        </pc:picChg>
        <pc:picChg chg="add mod">
          <ac:chgData name="Courson, Jim" userId="b53773d6-f189-4928-b874-56d7b7c839e0" providerId="ADAL" clId="{667DFBFE-1886-41FC-A677-A48C7E0DC79A}" dt="2024-01-04T15:58:24.008" v="694" actId="1035"/>
          <ac:picMkLst>
            <pc:docMk/>
            <pc:sldMk cId="1233014982" sldId="264"/>
            <ac:picMk id="20" creationId="{8D17BD5B-3FCC-E3B3-29B4-8FCED5050566}"/>
          </ac:picMkLst>
        </pc:picChg>
      </pc:sldChg>
      <pc:sldChg chg="addSp modSp add mod modNotesTx">
        <pc:chgData name="Courson, Jim" userId="b53773d6-f189-4928-b874-56d7b7c839e0" providerId="ADAL" clId="{667DFBFE-1886-41FC-A677-A48C7E0DC79A}" dt="2024-01-04T17:22:47.735" v="1268" actId="20577"/>
        <pc:sldMkLst>
          <pc:docMk/>
          <pc:sldMk cId="3602217430" sldId="265"/>
        </pc:sldMkLst>
        <pc:spChg chg="add mod">
          <ac:chgData name="Courson, Jim" userId="b53773d6-f189-4928-b874-56d7b7c839e0" providerId="ADAL" clId="{667DFBFE-1886-41FC-A677-A48C7E0DC79A}" dt="2024-01-04T16:53:48.558" v="975" actId="1036"/>
          <ac:spMkLst>
            <pc:docMk/>
            <pc:sldMk cId="3602217430" sldId="265"/>
            <ac:spMk id="4" creationId="{701B4CE4-AF00-E468-3C00-F9D5A666D85B}"/>
          </ac:spMkLst>
        </pc:spChg>
        <pc:spChg chg="mod">
          <ac:chgData name="Courson, Jim" userId="b53773d6-f189-4928-b874-56d7b7c839e0" providerId="ADAL" clId="{667DFBFE-1886-41FC-A677-A48C7E0DC79A}" dt="2024-01-04T16:01:10.932" v="751" actId="1036"/>
          <ac:spMkLst>
            <pc:docMk/>
            <pc:sldMk cId="3602217430" sldId="265"/>
            <ac:spMk id="19" creationId="{C5E2A8AC-988F-6DE5-6F4C-8337F40439E2}"/>
          </ac:spMkLst>
        </pc:spChg>
        <pc:picChg chg="add mod">
          <ac:chgData name="Courson, Jim" userId="b53773d6-f189-4928-b874-56d7b7c839e0" providerId="ADAL" clId="{667DFBFE-1886-41FC-A677-A48C7E0DC79A}" dt="2024-01-04T16:54:05.503" v="994" actId="1036"/>
          <ac:picMkLst>
            <pc:docMk/>
            <pc:sldMk cId="3602217430" sldId="265"/>
            <ac:picMk id="3" creationId="{833F0A95-F861-C255-D6E2-2868CE94EB4A}"/>
          </ac:picMkLst>
        </pc:picChg>
        <pc:picChg chg="mod">
          <ac:chgData name="Courson, Jim" userId="b53773d6-f189-4928-b874-56d7b7c839e0" providerId="ADAL" clId="{667DFBFE-1886-41FC-A677-A48C7E0DC79A}" dt="2024-01-04T16:42:26.335" v="934" actId="14826"/>
          <ac:picMkLst>
            <pc:docMk/>
            <pc:sldMk cId="3602217430" sldId="265"/>
            <ac:picMk id="8" creationId="{3915E6DD-B033-0F4D-AB36-7F2996F04B8B}"/>
          </ac:picMkLst>
        </pc:picChg>
        <pc:picChg chg="mod">
          <ac:chgData name="Courson, Jim" userId="b53773d6-f189-4928-b874-56d7b7c839e0" providerId="ADAL" clId="{667DFBFE-1886-41FC-A677-A48C7E0DC79A}" dt="2024-01-04T15:59:51.785" v="699" actId="1035"/>
          <ac:picMkLst>
            <pc:docMk/>
            <pc:sldMk cId="3602217430" sldId="265"/>
            <ac:picMk id="20" creationId="{8D17BD5B-3FCC-E3B3-29B4-8FCED5050566}"/>
          </ac:picMkLst>
        </pc:picChg>
      </pc:sldChg>
      <pc:sldChg chg="add del">
        <pc:chgData name="Courson, Jim" userId="b53773d6-f189-4928-b874-56d7b7c839e0" providerId="ADAL" clId="{667DFBFE-1886-41FC-A677-A48C7E0DC79A}" dt="2024-01-04T16:01:25.007" v="770" actId="47"/>
        <pc:sldMkLst>
          <pc:docMk/>
          <pc:sldMk cId="1335141444" sldId="266"/>
        </pc:sldMkLst>
      </pc:sldChg>
      <pc:sldChg chg="addSp modSp add mod modNotesTx">
        <pc:chgData name="Courson, Jim" userId="b53773d6-f189-4928-b874-56d7b7c839e0" providerId="ADAL" clId="{667DFBFE-1886-41FC-A677-A48C7E0DC79A}" dt="2024-01-04T17:22:59.103" v="1284" actId="20577"/>
        <pc:sldMkLst>
          <pc:docMk/>
          <pc:sldMk cId="2322727558" sldId="266"/>
        </pc:sldMkLst>
        <pc:spChg chg="add mod">
          <ac:chgData name="Courson, Jim" userId="b53773d6-f189-4928-b874-56d7b7c839e0" providerId="ADAL" clId="{667DFBFE-1886-41FC-A677-A48C7E0DC79A}" dt="2024-01-04T16:54:56.473" v="1011" actId="6549"/>
          <ac:spMkLst>
            <pc:docMk/>
            <pc:sldMk cId="2322727558" sldId="266"/>
            <ac:spMk id="3" creationId="{947873A4-9526-4A31-1EBD-BEB650E038E5}"/>
          </ac:spMkLst>
        </pc:spChg>
        <pc:picChg chg="add mod">
          <ac:chgData name="Courson, Jim" userId="b53773d6-f189-4928-b874-56d7b7c839e0" providerId="ADAL" clId="{667DFBFE-1886-41FC-A677-A48C7E0DC79A}" dt="2024-01-04T16:55:15.176" v="1039" actId="1038"/>
          <ac:picMkLst>
            <pc:docMk/>
            <pc:sldMk cId="2322727558" sldId="266"/>
            <ac:picMk id="2" creationId="{11E7074D-09D5-CD18-A2E1-326498B10613}"/>
          </ac:picMkLst>
        </pc:picChg>
        <pc:picChg chg="mod">
          <ac:chgData name="Courson, Jim" userId="b53773d6-f189-4928-b874-56d7b7c839e0" providerId="ADAL" clId="{667DFBFE-1886-41FC-A677-A48C7E0DC79A}" dt="2024-01-04T16:42:37.210" v="935" actId="14826"/>
          <ac:picMkLst>
            <pc:docMk/>
            <pc:sldMk cId="2322727558" sldId="266"/>
            <ac:picMk id="8" creationId="{3915E6DD-B033-0F4D-AB36-7F2996F04B8B}"/>
          </ac:picMkLst>
        </pc:picChg>
      </pc:sldChg>
      <pc:sldChg chg="addSp modSp add mod modNotesTx">
        <pc:chgData name="Courson, Jim" userId="b53773d6-f189-4928-b874-56d7b7c839e0" providerId="ADAL" clId="{667DFBFE-1886-41FC-A677-A48C7E0DC79A}" dt="2024-01-04T17:23:39.112" v="1305" actId="20577"/>
        <pc:sldMkLst>
          <pc:docMk/>
          <pc:sldMk cId="1001294259" sldId="267"/>
        </pc:sldMkLst>
        <pc:spChg chg="add mod">
          <ac:chgData name="Courson, Jim" userId="b53773d6-f189-4928-b874-56d7b7c839e0" providerId="ADAL" clId="{667DFBFE-1886-41FC-A677-A48C7E0DC79A}" dt="2024-01-04T16:56:04.066" v="1057" actId="6549"/>
          <ac:spMkLst>
            <pc:docMk/>
            <pc:sldMk cId="1001294259" sldId="267"/>
            <ac:spMk id="3" creationId="{A26E8FD0-C167-94BC-FCB7-167C553DF87B}"/>
          </ac:spMkLst>
        </pc:spChg>
        <pc:picChg chg="add mod">
          <ac:chgData name="Courson, Jim" userId="b53773d6-f189-4928-b874-56d7b7c839e0" providerId="ADAL" clId="{667DFBFE-1886-41FC-A677-A48C7E0DC79A}" dt="2024-01-04T16:56:16.341" v="1072" actId="1038"/>
          <ac:picMkLst>
            <pc:docMk/>
            <pc:sldMk cId="1001294259" sldId="267"/>
            <ac:picMk id="2" creationId="{D5AAEADC-0CC1-E515-0D3F-E63BAE8CBC4C}"/>
          </ac:picMkLst>
        </pc:picChg>
        <pc:picChg chg="mod">
          <ac:chgData name="Courson, Jim" userId="b53773d6-f189-4928-b874-56d7b7c839e0" providerId="ADAL" clId="{667DFBFE-1886-41FC-A677-A48C7E0DC79A}" dt="2024-01-04T16:42:48.119" v="936" actId="14826"/>
          <ac:picMkLst>
            <pc:docMk/>
            <pc:sldMk cId="1001294259" sldId="267"/>
            <ac:picMk id="8" creationId="{3915E6DD-B033-0F4D-AB36-7F2996F04B8B}"/>
          </ac:picMkLst>
        </pc:picChg>
      </pc:sldChg>
      <pc:sldChg chg="add del">
        <pc:chgData name="Courson, Jim" userId="b53773d6-f189-4928-b874-56d7b7c839e0" providerId="ADAL" clId="{667DFBFE-1886-41FC-A677-A48C7E0DC79A}" dt="2024-01-04T16:01:26.062" v="771" actId="47"/>
        <pc:sldMkLst>
          <pc:docMk/>
          <pc:sldMk cId="1545652702" sldId="267"/>
        </pc:sldMkLst>
      </pc:sldChg>
      <pc:sldChg chg="addSp modSp add mod modNotesTx">
        <pc:chgData name="Courson, Jim" userId="b53773d6-f189-4928-b874-56d7b7c839e0" providerId="ADAL" clId="{667DFBFE-1886-41FC-A677-A48C7E0DC79A}" dt="2024-01-04T17:24:33.960" v="1326" actId="20577"/>
        <pc:sldMkLst>
          <pc:docMk/>
          <pc:sldMk cId="1127617962" sldId="268"/>
        </pc:sldMkLst>
        <pc:spChg chg="add mod">
          <ac:chgData name="Courson, Jim" userId="b53773d6-f189-4928-b874-56d7b7c839e0" providerId="ADAL" clId="{667DFBFE-1886-41FC-A677-A48C7E0DC79A}" dt="2024-01-04T16:56:57.130" v="1106" actId="6549"/>
          <ac:spMkLst>
            <pc:docMk/>
            <pc:sldMk cId="1127617962" sldId="268"/>
            <ac:spMk id="3" creationId="{58D31ADF-F593-F5D4-93B3-466E5C56C063}"/>
          </ac:spMkLst>
        </pc:spChg>
        <pc:picChg chg="add mod">
          <ac:chgData name="Courson, Jim" userId="b53773d6-f189-4928-b874-56d7b7c839e0" providerId="ADAL" clId="{667DFBFE-1886-41FC-A677-A48C7E0DC79A}" dt="2024-01-04T16:56:43.129" v="1094" actId="1038"/>
          <ac:picMkLst>
            <pc:docMk/>
            <pc:sldMk cId="1127617962" sldId="268"/>
            <ac:picMk id="2" creationId="{44D59269-256B-37FD-CA24-064FDF562208}"/>
          </ac:picMkLst>
        </pc:picChg>
        <pc:picChg chg="mod">
          <ac:chgData name="Courson, Jim" userId="b53773d6-f189-4928-b874-56d7b7c839e0" providerId="ADAL" clId="{667DFBFE-1886-41FC-A677-A48C7E0DC79A}" dt="2024-01-04T16:42:59.511" v="937" actId="14826"/>
          <ac:picMkLst>
            <pc:docMk/>
            <pc:sldMk cId="1127617962" sldId="268"/>
            <ac:picMk id="8" creationId="{3915E6DD-B033-0F4D-AB36-7F2996F04B8B}"/>
          </ac:picMkLst>
        </pc:picChg>
      </pc:sldChg>
      <pc:sldChg chg="addSp modSp add mod modNotesTx">
        <pc:chgData name="Courson, Jim" userId="b53773d6-f189-4928-b874-56d7b7c839e0" providerId="ADAL" clId="{667DFBFE-1886-41FC-A677-A48C7E0DC79A}" dt="2024-01-04T17:25:52.268" v="1357" actId="1076"/>
        <pc:sldMkLst>
          <pc:docMk/>
          <pc:sldMk cId="1461118317" sldId="269"/>
        </pc:sldMkLst>
        <pc:spChg chg="add mod">
          <ac:chgData name="Courson, Jim" userId="b53773d6-f189-4928-b874-56d7b7c839e0" providerId="ADAL" clId="{667DFBFE-1886-41FC-A677-A48C7E0DC79A}" dt="2024-01-04T16:57:48.443" v="1143" actId="6549"/>
          <ac:spMkLst>
            <pc:docMk/>
            <pc:sldMk cId="1461118317" sldId="269"/>
            <ac:spMk id="3" creationId="{A645271F-7A99-80DF-837A-C12E642DD393}"/>
          </ac:spMkLst>
        </pc:spChg>
        <pc:picChg chg="add mod">
          <ac:chgData name="Courson, Jim" userId="b53773d6-f189-4928-b874-56d7b7c839e0" providerId="ADAL" clId="{667DFBFE-1886-41FC-A677-A48C7E0DC79A}" dt="2024-01-04T16:57:54.938" v="1156" actId="1038"/>
          <ac:picMkLst>
            <pc:docMk/>
            <pc:sldMk cId="1461118317" sldId="269"/>
            <ac:picMk id="2" creationId="{8D559A0F-8E97-8429-16BC-1CF4D97D483B}"/>
          </ac:picMkLst>
        </pc:picChg>
        <pc:picChg chg="mod">
          <ac:chgData name="Courson, Jim" userId="b53773d6-f189-4928-b874-56d7b7c839e0" providerId="ADAL" clId="{667DFBFE-1886-41FC-A677-A48C7E0DC79A}" dt="2024-01-04T17:25:52.268" v="1357" actId="1076"/>
          <ac:picMkLst>
            <pc:docMk/>
            <pc:sldMk cId="1461118317" sldId="269"/>
            <ac:picMk id="8" creationId="{3915E6DD-B033-0F4D-AB36-7F2996F04B8B}"/>
          </ac:picMkLst>
        </pc:picChg>
      </pc:sldChg>
      <pc:sldChg chg="del">
        <pc:chgData name="Courson, Jim" userId="b53773d6-f189-4928-b874-56d7b7c839e0" providerId="ADAL" clId="{667DFBFE-1886-41FC-A677-A48C7E0DC79A}" dt="2024-01-04T16:02:57.575" v="782" actId="47"/>
        <pc:sldMkLst>
          <pc:docMk/>
          <pc:sldMk cId="1560150078" sldId="270"/>
        </pc:sldMkLst>
      </pc:sldChg>
      <pc:sldChg chg="addSp delSp modSp add mod ord">
        <pc:chgData name="Courson, Jim" userId="b53773d6-f189-4928-b874-56d7b7c839e0" providerId="ADAL" clId="{667DFBFE-1886-41FC-A677-A48C7E0DC79A}" dt="2024-01-04T16:07:17.769" v="902" actId="1036"/>
        <pc:sldMkLst>
          <pc:docMk/>
          <pc:sldMk cId="2830403160" sldId="271"/>
        </pc:sldMkLst>
        <pc:spChg chg="del">
          <ac:chgData name="Courson, Jim" userId="b53773d6-f189-4928-b874-56d7b7c839e0" providerId="ADAL" clId="{667DFBFE-1886-41FC-A677-A48C7E0DC79A}" dt="2024-01-04T16:03:06.861" v="785" actId="478"/>
          <ac:spMkLst>
            <pc:docMk/>
            <pc:sldMk cId="2830403160" sldId="271"/>
            <ac:spMk id="4" creationId="{7F49589C-7285-C723-30DE-53FC0246CF35}"/>
          </ac:spMkLst>
        </pc:spChg>
        <pc:picChg chg="add mod">
          <ac:chgData name="Courson, Jim" userId="b53773d6-f189-4928-b874-56d7b7c839e0" providerId="ADAL" clId="{667DFBFE-1886-41FC-A677-A48C7E0DC79A}" dt="2024-01-04T16:07:17.769" v="902" actId="1036"/>
          <ac:picMkLst>
            <pc:docMk/>
            <pc:sldMk cId="2830403160" sldId="271"/>
            <ac:picMk id="2" creationId="{62697D02-5653-6CC6-D66D-039F0D0B891A}"/>
          </ac:picMkLst>
        </pc:picChg>
        <pc:picChg chg="del mod">
          <ac:chgData name="Courson, Jim" userId="b53773d6-f189-4928-b874-56d7b7c839e0" providerId="ADAL" clId="{667DFBFE-1886-41FC-A677-A48C7E0DC79A}" dt="2024-01-04T16:07:12.536" v="872" actId="478"/>
          <ac:picMkLst>
            <pc:docMk/>
            <pc:sldMk cId="2830403160" sldId="271"/>
            <ac:picMk id="8" creationId="{3F57C490-C924-4E22-2E6C-D3759F6ADB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E2821-E125-4724-AC64-BBB8EA26F53C}"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6250B-5DBB-48FF-9261-32DB24DDDD49}" type="slidenum">
              <a:rPr lang="en-US" smtClean="0"/>
              <a:t>‹#›</a:t>
            </a:fld>
            <a:endParaRPr lang="en-US"/>
          </a:p>
        </p:txBody>
      </p:sp>
    </p:spTree>
    <p:extLst>
      <p:ext uri="{BB962C8B-B14F-4D97-AF65-F5344CB8AC3E}">
        <p14:creationId xmlns:p14="http://schemas.microsoft.com/office/powerpoint/2010/main" val="2771878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world’s 8 billion people are distributed among 12,114 unique people groups as of January 1, 2024. A people group is a collection of people who share a common ethnic identity and language. 4,864 people groups are classified as “No Longer Unreached” meaning evangelical believers comprise 2% or more of their population. No Longer Unreached doesn’t mean they are no longer in need of evangelism and church planting efforts. It typically means that there are sufficient evangelicals among them so that they are no longer a priority group for most mission organizations. </a:t>
            </a:r>
          </a:p>
          <a:p>
            <a:endParaRPr lang="en-US" baseline="0" dirty="0"/>
          </a:p>
          <a:p>
            <a:r>
              <a:rPr lang="en-US" baseline="0" dirty="0"/>
              <a:t>7,250 people groups remain classified as Unreached. Unreached means that less than 2% of a group’s population is evangelical Christian. There may be evangelicals among them but in limited numbers. They remain in need of the gospel. But all Unreached people groups are not equal. Among these 7,250 Unreached people groups, 4,089 are currently engaged by one or more evangelical churches or mission organizations. We thank God that so many of the world’s remaining Unreached people groups are currently engaged. These groups account for roughly 56% of the world’s population.</a:t>
            </a:r>
          </a:p>
          <a:p>
            <a:endParaRPr lang="en-US" baseline="0" dirty="0"/>
          </a:p>
          <a:p>
            <a:r>
              <a:rPr lang="en-US" baseline="0" dirty="0"/>
              <a:t>But there is one final category of people groups … those who remain Unengaged and Unreached. These groups have limited, if any, evangelical believers among them. No known evangelical church or mission organization is implementing a church planting strategy among them. Who will take the gospel to these 3,161 people groups? Most of these people groups are relatively small. The average population is just under 90,000. Many are isolated by geography or civil unrest. Many have no scripture in their heart language. The challenge is great. These unengaged and unreached people groups should be the highest priority for mission efforts.</a:t>
            </a:r>
          </a:p>
          <a:p>
            <a:endParaRPr lang="en-US" baseline="0" dirty="0"/>
          </a:p>
          <a:p>
            <a:r>
              <a:rPr lang="en-US" baseline="0" dirty="0"/>
              <a:t>This slide introduces a series of maps showing the geographic distribution of various categories of people groups.</a:t>
            </a:r>
          </a:p>
          <a:p>
            <a:endParaRPr lang="en-US" dirty="0"/>
          </a:p>
        </p:txBody>
      </p:sp>
      <p:sp>
        <p:nvSpPr>
          <p:cNvPr id="4" name="Slide Number Placeholder 3"/>
          <p:cNvSpPr>
            <a:spLocks noGrp="1"/>
          </p:cNvSpPr>
          <p:nvPr>
            <p:ph type="sldNum" sz="quarter" idx="5"/>
          </p:nvPr>
        </p:nvSpPr>
        <p:spPr/>
        <p:txBody>
          <a:bodyPr/>
          <a:lstStyle/>
          <a:p>
            <a:fld id="{6CA3E8BE-89F5-42B8-959A-218443B3260E}" type="slidenum">
              <a:rPr lang="en-US" smtClean="0"/>
              <a:t>2</a:t>
            </a:fld>
            <a:endParaRPr lang="en-US" dirty="0"/>
          </a:p>
        </p:txBody>
      </p:sp>
    </p:spTree>
    <p:extLst>
      <p:ext uri="{BB962C8B-B14F-4D97-AF65-F5344CB8AC3E}">
        <p14:creationId xmlns:p14="http://schemas.microsoft.com/office/powerpoint/2010/main" val="377551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people group is a collection of people who share a common self-identity based on culture and language. We sometimes describe a people group as ‘the largest group within which the Gospel can spread without encountering barriers of understanding or acceptance’. Language differences impact understanding of the gospel message. Cultural differences impact acceptance of the gospel messenger. 12,114 people groups with a combined population of just over 8 billion are detailed in the IMB database at the beginning of 2024.</a:t>
            </a:r>
            <a:r>
              <a:rPr lang="en-US" baseline="0" dirty="0"/>
              <a:t> </a:t>
            </a:r>
            <a:r>
              <a:rPr lang="en-US" dirty="0"/>
              <a:t>Each people group is represented by a single symbol on this map. </a:t>
            </a:r>
          </a:p>
        </p:txBody>
      </p:sp>
      <p:sp>
        <p:nvSpPr>
          <p:cNvPr id="4" name="Slide Number Placeholder 3"/>
          <p:cNvSpPr>
            <a:spLocks noGrp="1"/>
          </p:cNvSpPr>
          <p:nvPr>
            <p:ph type="sldNum" sz="quarter" idx="10"/>
          </p:nvPr>
        </p:nvSpPr>
        <p:spPr/>
        <p:txBody>
          <a:bodyPr/>
          <a:lstStyle/>
          <a:p>
            <a:fld id="{6CA3E8BE-89F5-42B8-959A-218443B3260E}" type="slidenum">
              <a:rPr lang="en-US" smtClean="0"/>
              <a:t>3</a:t>
            </a:fld>
            <a:endParaRPr lang="en-US" dirty="0"/>
          </a:p>
        </p:txBody>
      </p:sp>
    </p:spTree>
    <p:extLst>
      <p:ext uri="{BB962C8B-B14F-4D97-AF65-F5344CB8AC3E}">
        <p14:creationId xmlns:p14="http://schemas.microsoft.com/office/powerpoint/2010/main" val="394994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Longer Unreached people</a:t>
            </a:r>
            <a:r>
              <a:rPr lang="en-US" baseline="0" dirty="0"/>
              <a:t> groups are those among whom evangelical Christians account for 2 percent or more of the population. 4,864</a:t>
            </a:r>
            <a:r>
              <a:rPr lang="en-US" dirty="0"/>
              <a:t> No Longer Unreached people groups with a combined population of nearly 3.3 billion are detailed in the IMB database at the beginning of 2024. Each people group is represented by a single symbol on this map. </a:t>
            </a:r>
          </a:p>
        </p:txBody>
      </p:sp>
      <p:sp>
        <p:nvSpPr>
          <p:cNvPr id="4" name="Slide Number Placeholder 3"/>
          <p:cNvSpPr>
            <a:spLocks noGrp="1"/>
          </p:cNvSpPr>
          <p:nvPr>
            <p:ph type="sldNum" sz="quarter" idx="10"/>
          </p:nvPr>
        </p:nvSpPr>
        <p:spPr/>
        <p:txBody>
          <a:bodyPr/>
          <a:lstStyle/>
          <a:p>
            <a:fld id="{6CA3E8BE-89F5-42B8-959A-218443B3260E}" type="slidenum">
              <a:rPr lang="en-US" smtClean="0"/>
              <a:t>4</a:t>
            </a:fld>
            <a:endParaRPr lang="en-US" dirty="0"/>
          </a:p>
        </p:txBody>
      </p:sp>
    </p:spTree>
    <p:extLst>
      <p:ext uri="{BB962C8B-B14F-4D97-AF65-F5344CB8AC3E}">
        <p14:creationId xmlns:p14="http://schemas.microsoft.com/office/powerpoint/2010/main" val="212495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people group is considered unreached when they are less than 2</a:t>
            </a:r>
            <a:r>
              <a:rPr lang="en-US" baseline="0" dirty="0"/>
              <a:t> percent </a:t>
            </a:r>
            <a:r>
              <a:rPr lang="en-US" dirty="0"/>
              <a:t>evangelical. 7,250 Unreached people groups with a combined population of 4.8 billion are detailed in the IMB database at the beginning of 2024. Each people group is represented by a single symbol on this map. </a:t>
            </a:r>
          </a:p>
        </p:txBody>
      </p:sp>
      <p:sp>
        <p:nvSpPr>
          <p:cNvPr id="4" name="Slide Number Placeholder 3"/>
          <p:cNvSpPr>
            <a:spLocks noGrp="1"/>
          </p:cNvSpPr>
          <p:nvPr>
            <p:ph type="sldNum" sz="quarter" idx="10"/>
          </p:nvPr>
        </p:nvSpPr>
        <p:spPr/>
        <p:txBody>
          <a:bodyPr/>
          <a:lstStyle/>
          <a:p>
            <a:fld id="{6CA3E8BE-89F5-42B8-959A-218443B3260E}" type="slidenum">
              <a:rPr lang="en-US" smtClean="0"/>
              <a:t>5</a:t>
            </a:fld>
            <a:endParaRPr lang="en-US" dirty="0"/>
          </a:p>
        </p:txBody>
      </p:sp>
    </p:spTree>
    <p:extLst>
      <p:ext uri="{BB962C8B-B14F-4D97-AF65-F5344CB8AC3E}">
        <p14:creationId xmlns:p14="http://schemas.microsoft.com/office/powerpoint/2010/main" val="53438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people group is engaged when a church planting</a:t>
            </a:r>
            <a:r>
              <a:rPr lang="en-US" baseline="0" dirty="0"/>
              <a:t> strategy is being implemented among them. </a:t>
            </a:r>
            <a:r>
              <a:rPr lang="en-US" dirty="0"/>
              <a:t>More than half of the world’s Unreached people groups are currently reported as engaged by one or more evangelical churches or organizations. </a:t>
            </a:r>
            <a:r>
              <a:rPr lang="en-US" baseline="0" dirty="0"/>
              <a:t>4</a:t>
            </a:r>
            <a:r>
              <a:rPr lang="en-US" dirty="0"/>
              <a:t>,089 Engaged yet Unreached people groups with a combined population of 4.5 billion are detailed in the IMB database at the beginning of 2024. Each people group is represented by a single symbol on this map. </a:t>
            </a:r>
          </a:p>
        </p:txBody>
      </p:sp>
      <p:sp>
        <p:nvSpPr>
          <p:cNvPr id="4" name="Slide Number Placeholder 3"/>
          <p:cNvSpPr>
            <a:spLocks noGrp="1"/>
          </p:cNvSpPr>
          <p:nvPr>
            <p:ph type="sldNum" sz="quarter" idx="10"/>
          </p:nvPr>
        </p:nvSpPr>
        <p:spPr/>
        <p:txBody>
          <a:bodyPr/>
          <a:lstStyle/>
          <a:p>
            <a:fld id="{6CA3E8BE-89F5-42B8-959A-218443B3260E}" type="slidenum">
              <a:rPr lang="en-US" smtClean="0"/>
              <a:t>6</a:t>
            </a:fld>
            <a:endParaRPr lang="en-US" dirty="0"/>
          </a:p>
        </p:txBody>
      </p:sp>
    </p:spTree>
    <p:extLst>
      <p:ext uri="{BB962C8B-B14F-4D97-AF65-F5344CB8AC3E}">
        <p14:creationId xmlns:p14="http://schemas.microsoft.com/office/powerpoint/2010/main" val="180931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Unengaged and Unreached people groups are those less than 2 percent evangelical among whom there is no indigenous community of evangelical Christians nor</a:t>
            </a:r>
            <a:r>
              <a:rPr lang="en-US" baseline="0" dirty="0"/>
              <a:t> outside church or mission group implementing a church planting strategy. </a:t>
            </a:r>
            <a:r>
              <a:rPr lang="en-US" dirty="0"/>
              <a:t>3,161 Unengaged and Unreached people groups with a combined population of 283 million are detailed in the IMB database at the beginning of 2024. Each people group is represented by a single symbol on this map. </a:t>
            </a:r>
          </a:p>
        </p:txBody>
      </p:sp>
      <p:sp>
        <p:nvSpPr>
          <p:cNvPr id="4" name="Slide Number Placeholder 3"/>
          <p:cNvSpPr>
            <a:spLocks noGrp="1"/>
          </p:cNvSpPr>
          <p:nvPr>
            <p:ph type="sldNum" sz="quarter" idx="10"/>
          </p:nvPr>
        </p:nvSpPr>
        <p:spPr/>
        <p:txBody>
          <a:bodyPr/>
          <a:lstStyle/>
          <a:p>
            <a:fld id="{6CA3E8BE-89F5-42B8-959A-218443B3260E}" type="slidenum">
              <a:rPr lang="en-US" smtClean="0"/>
              <a:t>7</a:t>
            </a:fld>
            <a:endParaRPr lang="en-US" dirty="0"/>
          </a:p>
        </p:txBody>
      </p:sp>
    </p:spTree>
    <p:extLst>
      <p:ext uri="{BB962C8B-B14F-4D97-AF65-F5344CB8AC3E}">
        <p14:creationId xmlns:p14="http://schemas.microsoft.com/office/powerpoint/2010/main" val="5412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BBE7-1D6F-F501-F54B-E7FCC3F326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759480-1AFE-7A29-703E-D2FB27CD5F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2C339C-2705-FCFC-7434-6E92F548B181}"/>
              </a:ext>
            </a:extLst>
          </p:cNvPr>
          <p:cNvSpPr>
            <a:spLocks noGrp="1"/>
          </p:cNvSpPr>
          <p:nvPr>
            <p:ph type="dt" sz="half" idx="10"/>
          </p:nvPr>
        </p:nvSpPr>
        <p:spPr/>
        <p:txBody>
          <a:bodyPr/>
          <a:lstStyle/>
          <a:p>
            <a:fld id="{D3C72C5D-0D4E-4E17-9D1F-E06F791C0714}" type="datetimeFigureOut">
              <a:rPr lang="en-US" smtClean="0"/>
              <a:t>4/8/2024</a:t>
            </a:fld>
            <a:endParaRPr lang="en-US"/>
          </a:p>
        </p:txBody>
      </p:sp>
      <p:sp>
        <p:nvSpPr>
          <p:cNvPr id="5" name="Footer Placeholder 4">
            <a:extLst>
              <a:ext uri="{FF2B5EF4-FFF2-40B4-BE49-F238E27FC236}">
                <a16:creationId xmlns:a16="http://schemas.microsoft.com/office/drawing/2014/main" id="{608D979F-FDA5-A7F6-83A4-273687E3E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D9CA1-59B8-1D6B-ED4D-93E80786B6F3}"/>
              </a:ext>
            </a:extLst>
          </p:cNvPr>
          <p:cNvSpPr>
            <a:spLocks noGrp="1"/>
          </p:cNvSpPr>
          <p:nvPr>
            <p:ph type="sldNum" sz="quarter" idx="12"/>
          </p:nvPr>
        </p:nvSpPr>
        <p:spPr/>
        <p:txBody>
          <a:bodyPr/>
          <a:lstStyle/>
          <a:p>
            <a:fld id="{5C6FA6FC-FE2E-45D2-9985-BEA283E7A507}" type="slidenum">
              <a:rPr lang="en-US" smtClean="0"/>
              <a:t>‹#›</a:t>
            </a:fld>
            <a:endParaRPr lang="en-US"/>
          </a:p>
        </p:txBody>
      </p:sp>
    </p:spTree>
    <p:extLst>
      <p:ext uri="{BB962C8B-B14F-4D97-AF65-F5344CB8AC3E}">
        <p14:creationId xmlns:p14="http://schemas.microsoft.com/office/powerpoint/2010/main" val="283300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CD2E-8CF8-C4BD-EE2E-213847F4F8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DE45F8-7776-7277-F177-BF4B034CD1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E67EB-6DCB-C827-0E3A-29B9419B30EB}"/>
              </a:ext>
            </a:extLst>
          </p:cNvPr>
          <p:cNvSpPr>
            <a:spLocks noGrp="1"/>
          </p:cNvSpPr>
          <p:nvPr>
            <p:ph type="dt" sz="half" idx="10"/>
          </p:nvPr>
        </p:nvSpPr>
        <p:spPr/>
        <p:txBody>
          <a:bodyPr/>
          <a:lstStyle/>
          <a:p>
            <a:fld id="{D3C72C5D-0D4E-4E17-9D1F-E06F791C0714}" type="datetimeFigureOut">
              <a:rPr lang="en-US" smtClean="0"/>
              <a:t>4/8/2024</a:t>
            </a:fld>
            <a:endParaRPr lang="en-US"/>
          </a:p>
        </p:txBody>
      </p:sp>
      <p:sp>
        <p:nvSpPr>
          <p:cNvPr id="5" name="Footer Placeholder 4">
            <a:extLst>
              <a:ext uri="{FF2B5EF4-FFF2-40B4-BE49-F238E27FC236}">
                <a16:creationId xmlns:a16="http://schemas.microsoft.com/office/drawing/2014/main" id="{9FE5633F-6D71-8102-EEF4-EB72E6E56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687C9-5AF8-136E-90DD-531C6047BDFB}"/>
              </a:ext>
            </a:extLst>
          </p:cNvPr>
          <p:cNvSpPr>
            <a:spLocks noGrp="1"/>
          </p:cNvSpPr>
          <p:nvPr>
            <p:ph type="sldNum" sz="quarter" idx="12"/>
          </p:nvPr>
        </p:nvSpPr>
        <p:spPr/>
        <p:txBody>
          <a:bodyPr/>
          <a:lstStyle/>
          <a:p>
            <a:fld id="{5C6FA6FC-FE2E-45D2-9985-BEA283E7A507}" type="slidenum">
              <a:rPr lang="en-US" smtClean="0"/>
              <a:t>‹#›</a:t>
            </a:fld>
            <a:endParaRPr lang="en-US"/>
          </a:p>
        </p:txBody>
      </p:sp>
    </p:spTree>
    <p:extLst>
      <p:ext uri="{BB962C8B-B14F-4D97-AF65-F5344CB8AC3E}">
        <p14:creationId xmlns:p14="http://schemas.microsoft.com/office/powerpoint/2010/main" val="152745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E19A7F-DD2F-80AC-803C-63839730E3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F3BB8E-9A7B-E7B5-4865-059270937E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BFD46-F094-A57E-4DCA-122DFF8464E4}"/>
              </a:ext>
            </a:extLst>
          </p:cNvPr>
          <p:cNvSpPr>
            <a:spLocks noGrp="1"/>
          </p:cNvSpPr>
          <p:nvPr>
            <p:ph type="dt" sz="half" idx="10"/>
          </p:nvPr>
        </p:nvSpPr>
        <p:spPr/>
        <p:txBody>
          <a:bodyPr/>
          <a:lstStyle/>
          <a:p>
            <a:fld id="{D3C72C5D-0D4E-4E17-9D1F-E06F791C0714}" type="datetimeFigureOut">
              <a:rPr lang="en-US" smtClean="0"/>
              <a:t>4/8/2024</a:t>
            </a:fld>
            <a:endParaRPr lang="en-US"/>
          </a:p>
        </p:txBody>
      </p:sp>
      <p:sp>
        <p:nvSpPr>
          <p:cNvPr id="5" name="Footer Placeholder 4">
            <a:extLst>
              <a:ext uri="{FF2B5EF4-FFF2-40B4-BE49-F238E27FC236}">
                <a16:creationId xmlns:a16="http://schemas.microsoft.com/office/drawing/2014/main" id="{0620EE7A-471C-A1A3-4A4C-23472DD5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EF595-93E6-37AA-414D-C8189932B467}"/>
              </a:ext>
            </a:extLst>
          </p:cNvPr>
          <p:cNvSpPr>
            <a:spLocks noGrp="1"/>
          </p:cNvSpPr>
          <p:nvPr>
            <p:ph type="sldNum" sz="quarter" idx="12"/>
          </p:nvPr>
        </p:nvSpPr>
        <p:spPr/>
        <p:txBody>
          <a:bodyPr/>
          <a:lstStyle/>
          <a:p>
            <a:fld id="{5C6FA6FC-FE2E-45D2-9985-BEA283E7A507}" type="slidenum">
              <a:rPr lang="en-US" smtClean="0"/>
              <a:t>‹#›</a:t>
            </a:fld>
            <a:endParaRPr lang="en-US"/>
          </a:p>
        </p:txBody>
      </p:sp>
    </p:spTree>
    <p:extLst>
      <p:ext uri="{BB962C8B-B14F-4D97-AF65-F5344CB8AC3E}">
        <p14:creationId xmlns:p14="http://schemas.microsoft.com/office/powerpoint/2010/main" val="154992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5754747-9A63-C549-88C6-C3EB732B47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8338" y="5613277"/>
            <a:ext cx="1350924" cy="1085330"/>
          </a:xfrm>
          <a:prstGeom prst="rect">
            <a:avLst/>
          </a:prstGeom>
        </p:spPr>
      </p:pic>
      <p:sp>
        <p:nvSpPr>
          <p:cNvPr id="7" name="Content Placeholder 2">
            <a:extLst>
              <a:ext uri="{FF2B5EF4-FFF2-40B4-BE49-F238E27FC236}">
                <a16:creationId xmlns:a16="http://schemas.microsoft.com/office/drawing/2014/main" id="{B2B77DD1-E7AE-2D47-AB9A-13B852AF1396}"/>
              </a:ext>
            </a:extLst>
          </p:cNvPr>
          <p:cNvSpPr>
            <a:spLocks noGrp="1"/>
          </p:cNvSpPr>
          <p:nvPr>
            <p:ph idx="1" hasCustomPrompt="1"/>
          </p:nvPr>
        </p:nvSpPr>
        <p:spPr>
          <a:xfrm>
            <a:off x="838200" y="1825625"/>
            <a:ext cx="10515600" cy="4351338"/>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CONTENT GOES HERE </a:t>
            </a:r>
          </a:p>
          <a:p>
            <a:pPr lvl="1"/>
            <a:r>
              <a:rPr lang="en-US"/>
              <a:t>Supporting content</a:t>
            </a:r>
          </a:p>
        </p:txBody>
      </p:sp>
      <p:sp>
        <p:nvSpPr>
          <p:cNvPr id="3" name="Title 2">
            <a:extLst>
              <a:ext uri="{FF2B5EF4-FFF2-40B4-BE49-F238E27FC236}">
                <a16:creationId xmlns:a16="http://schemas.microsoft.com/office/drawing/2014/main" id="{1E57141D-BA77-3944-8D32-4E4450004F83}"/>
              </a:ext>
            </a:extLst>
          </p:cNvPr>
          <p:cNvSpPr>
            <a:spLocks noGrp="1"/>
          </p:cNvSpPr>
          <p:nvPr>
            <p:ph type="title" hasCustomPrompt="1"/>
          </p:nvPr>
        </p:nvSpPr>
        <p:spPr>
          <a:xfrm>
            <a:off x="838200" y="365125"/>
            <a:ext cx="10515600" cy="1325563"/>
          </a:xfrm>
          <a:prstGeom prst="rect">
            <a:avLst/>
          </a:prstGeom>
        </p:spPr>
        <p:txBody>
          <a:bodyPr/>
          <a:lstStyle>
            <a:lvl1pPr>
              <a:defRPr b="1">
                <a:solidFill>
                  <a:schemeClr val="bg1"/>
                </a:solidFill>
              </a:defRPr>
            </a:lvl1pPr>
          </a:lstStyle>
          <a:p>
            <a:r>
              <a:rPr lang="en-US"/>
              <a:t>TITLE GOES HERE</a:t>
            </a:r>
          </a:p>
        </p:txBody>
      </p:sp>
    </p:spTree>
    <p:extLst>
      <p:ext uri="{BB962C8B-B14F-4D97-AF65-F5344CB8AC3E}">
        <p14:creationId xmlns:p14="http://schemas.microsoft.com/office/powerpoint/2010/main" val="415647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7BF8-56F6-682D-5829-5AF237DB9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322AF1-927F-D916-FC20-B4D8CAA952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FC1EC-5C6C-94BF-E785-97C9C6D04189}"/>
              </a:ext>
            </a:extLst>
          </p:cNvPr>
          <p:cNvSpPr>
            <a:spLocks noGrp="1"/>
          </p:cNvSpPr>
          <p:nvPr>
            <p:ph type="dt" sz="half" idx="10"/>
          </p:nvPr>
        </p:nvSpPr>
        <p:spPr/>
        <p:txBody>
          <a:bodyPr/>
          <a:lstStyle/>
          <a:p>
            <a:fld id="{D3C72C5D-0D4E-4E17-9D1F-E06F791C0714}" type="datetimeFigureOut">
              <a:rPr lang="en-US" smtClean="0"/>
              <a:t>4/8/2024</a:t>
            </a:fld>
            <a:endParaRPr lang="en-US"/>
          </a:p>
        </p:txBody>
      </p:sp>
      <p:sp>
        <p:nvSpPr>
          <p:cNvPr id="5" name="Footer Placeholder 4">
            <a:extLst>
              <a:ext uri="{FF2B5EF4-FFF2-40B4-BE49-F238E27FC236}">
                <a16:creationId xmlns:a16="http://schemas.microsoft.com/office/drawing/2014/main" id="{A94EB3CC-2F17-13F8-41B5-9522BC2C0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0683A-5D8B-3C80-1973-9B189896B71A}"/>
              </a:ext>
            </a:extLst>
          </p:cNvPr>
          <p:cNvSpPr>
            <a:spLocks noGrp="1"/>
          </p:cNvSpPr>
          <p:nvPr>
            <p:ph type="sldNum" sz="quarter" idx="12"/>
          </p:nvPr>
        </p:nvSpPr>
        <p:spPr/>
        <p:txBody>
          <a:bodyPr/>
          <a:lstStyle/>
          <a:p>
            <a:fld id="{5C6FA6FC-FE2E-45D2-9985-BEA283E7A507}" type="slidenum">
              <a:rPr lang="en-US" smtClean="0"/>
              <a:t>‹#›</a:t>
            </a:fld>
            <a:endParaRPr lang="en-US"/>
          </a:p>
        </p:txBody>
      </p:sp>
    </p:spTree>
    <p:extLst>
      <p:ext uri="{BB962C8B-B14F-4D97-AF65-F5344CB8AC3E}">
        <p14:creationId xmlns:p14="http://schemas.microsoft.com/office/powerpoint/2010/main" val="238459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07B3-D75D-1D19-265B-5667A1D20B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05ADC-F0E1-05FD-8052-B37C22C654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E3D772-0D9C-6BC3-0236-DD17CABB50B5}"/>
              </a:ext>
            </a:extLst>
          </p:cNvPr>
          <p:cNvSpPr>
            <a:spLocks noGrp="1"/>
          </p:cNvSpPr>
          <p:nvPr>
            <p:ph type="dt" sz="half" idx="10"/>
          </p:nvPr>
        </p:nvSpPr>
        <p:spPr/>
        <p:txBody>
          <a:bodyPr/>
          <a:lstStyle/>
          <a:p>
            <a:fld id="{D3C72C5D-0D4E-4E17-9D1F-E06F791C0714}" type="datetimeFigureOut">
              <a:rPr lang="en-US" smtClean="0"/>
              <a:t>4/8/2024</a:t>
            </a:fld>
            <a:endParaRPr lang="en-US"/>
          </a:p>
        </p:txBody>
      </p:sp>
      <p:sp>
        <p:nvSpPr>
          <p:cNvPr id="5" name="Footer Placeholder 4">
            <a:extLst>
              <a:ext uri="{FF2B5EF4-FFF2-40B4-BE49-F238E27FC236}">
                <a16:creationId xmlns:a16="http://schemas.microsoft.com/office/drawing/2014/main" id="{294B2303-0174-E026-08B7-FABEFF3C9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E802D-71E9-1A01-1419-CAC74F150225}"/>
              </a:ext>
            </a:extLst>
          </p:cNvPr>
          <p:cNvSpPr>
            <a:spLocks noGrp="1"/>
          </p:cNvSpPr>
          <p:nvPr>
            <p:ph type="sldNum" sz="quarter" idx="12"/>
          </p:nvPr>
        </p:nvSpPr>
        <p:spPr/>
        <p:txBody>
          <a:bodyPr/>
          <a:lstStyle/>
          <a:p>
            <a:fld id="{5C6FA6FC-FE2E-45D2-9985-BEA283E7A507}" type="slidenum">
              <a:rPr lang="en-US" smtClean="0"/>
              <a:t>‹#›</a:t>
            </a:fld>
            <a:endParaRPr lang="en-US"/>
          </a:p>
        </p:txBody>
      </p:sp>
    </p:spTree>
    <p:extLst>
      <p:ext uri="{BB962C8B-B14F-4D97-AF65-F5344CB8AC3E}">
        <p14:creationId xmlns:p14="http://schemas.microsoft.com/office/powerpoint/2010/main" val="223385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9F45-E133-BE19-8233-06FBF2123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6BF9F-8877-CACA-E1FB-9EE1DFB2D7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8C8FD0-D446-42E5-9CBD-DBB8606BF5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12333-E0AF-624C-6777-B8278F7CA336}"/>
              </a:ext>
            </a:extLst>
          </p:cNvPr>
          <p:cNvSpPr>
            <a:spLocks noGrp="1"/>
          </p:cNvSpPr>
          <p:nvPr>
            <p:ph type="dt" sz="half" idx="10"/>
          </p:nvPr>
        </p:nvSpPr>
        <p:spPr/>
        <p:txBody>
          <a:bodyPr/>
          <a:lstStyle/>
          <a:p>
            <a:fld id="{D3C72C5D-0D4E-4E17-9D1F-E06F791C0714}" type="datetimeFigureOut">
              <a:rPr lang="en-US" smtClean="0"/>
              <a:t>4/8/2024</a:t>
            </a:fld>
            <a:endParaRPr lang="en-US"/>
          </a:p>
        </p:txBody>
      </p:sp>
      <p:sp>
        <p:nvSpPr>
          <p:cNvPr id="6" name="Footer Placeholder 5">
            <a:extLst>
              <a:ext uri="{FF2B5EF4-FFF2-40B4-BE49-F238E27FC236}">
                <a16:creationId xmlns:a16="http://schemas.microsoft.com/office/drawing/2014/main" id="{5669FC38-12B6-7733-6BC8-12EAF50DE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268C9-E3D5-E87D-4FE6-5B4900A2C56D}"/>
              </a:ext>
            </a:extLst>
          </p:cNvPr>
          <p:cNvSpPr>
            <a:spLocks noGrp="1"/>
          </p:cNvSpPr>
          <p:nvPr>
            <p:ph type="sldNum" sz="quarter" idx="12"/>
          </p:nvPr>
        </p:nvSpPr>
        <p:spPr/>
        <p:txBody>
          <a:bodyPr/>
          <a:lstStyle/>
          <a:p>
            <a:fld id="{5C6FA6FC-FE2E-45D2-9985-BEA283E7A507}" type="slidenum">
              <a:rPr lang="en-US" smtClean="0"/>
              <a:t>‹#›</a:t>
            </a:fld>
            <a:endParaRPr lang="en-US"/>
          </a:p>
        </p:txBody>
      </p:sp>
    </p:spTree>
    <p:extLst>
      <p:ext uri="{BB962C8B-B14F-4D97-AF65-F5344CB8AC3E}">
        <p14:creationId xmlns:p14="http://schemas.microsoft.com/office/powerpoint/2010/main" val="145211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CBE6-43F3-5E54-98E0-B31C843B9D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69DD12-4E53-A13E-54E9-B8584CE93F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8FB2F-A893-F9D5-4327-CC8EF7CB30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FE5A6A-B846-E9E9-4BEE-7020C743B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60E97-0F67-CF70-D125-B0062E8AE4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00457-8E0B-2E9D-91C4-91BC2F20788A}"/>
              </a:ext>
            </a:extLst>
          </p:cNvPr>
          <p:cNvSpPr>
            <a:spLocks noGrp="1"/>
          </p:cNvSpPr>
          <p:nvPr>
            <p:ph type="dt" sz="half" idx="10"/>
          </p:nvPr>
        </p:nvSpPr>
        <p:spPr/>
        <p:txBody>
          <a:bodyPr/>
          <a:lstStyle/>
          <a:p>
            <a:fld id="{D3C72C5D-0D4E-4E17-9D1F-E06F791C0714}" type="datetimeFigureOut">
              <a:rPr lang="en-US" smtClean="0"/>
              <a:t>4/8/2024</a:t>
            </a:fld>
            <a:endParaRPr lang="en-US"/>
          </a:p>
        </p:txBody>
      </p:sp>
      <p:sp>
        <p:nvSpPr>
          <p:cNvPr id="8" name="Footer Placeholder 7">
            <a:extLst>
              <a:ext uri="{FF2B5EF4-FFF2-40B4-BE49-F238E27FC236}">
                <a16:creationId xmlns:a16="http://schemas.microsoft.com/office/drawing/2014/main" id="{18FD1255-1D10-0310-005A-8D846FBDF9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32385C-3A6A-D5D1-F6A3-86A028769EDA}"/>
              </a:ext>
            </a:extLst>
          </p:cNvPr>
          <p:cNvSpPr>
            <a:spLocks noGrp="1"/>
          </p:cNvSpPr>
          <p:nvPr>
            <p:ph type="sldNum" sz="quarter" idx="12"/>
          </p:nvPr>
        </p:nvSpPr>
        <p:spPr/>
        <p:txBody>
          <a:bodyPr/>
          <a:lstStyle/>
          <a:p>
            <a:fld id="{5C6FA6FC-FE2E-45D2-9985-BEA283E7A507}" type="slidenum">
              <a:rPr lang="en-US" smtClean="0"/>
              <a:t>‹#›</a:t>
            </a:fld>
            <a:endParaRPr lang="en-US"/>
          </a:p>
        </p:txBody>
      </p:sp>
    </p:spTree>
    <p:extLst>
      <p:ext uri="{BB962C8B-B14F-4D97-AF65-F5344CB8AC3E}">
        <p14:creationId xmlns:p14="http://schemas.microsoft.com/office/powerpoint/2010/main" val="293700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BCF6-8B5B-A185-0E31-DE755AB734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16285B-5D23-C8C4-5E73-860C880417C4}"/>
              </a:ext>
            </a:extLst>
          </p:cNvPr>
          <p:cNvSpPr>
            <a:spLocks noGrp="1"/>
          </p:cNvSpPr>
          <p:nvPr>
            <p:ph type="dt" sz="half" idx="10"/>
          </p:nvPr>
        </p:nvSpPr>
        <p:spPr/>
        <p:txBody>
          <a:bodyPr/>
          <a:lstStyle/>
          <a:p>
            <a:fld id="{D3C72C5D-0D4E-4E17-9D1F-E06F791C0714}" type="datetimeFigureOut">
              <a:rPr lang="en-US" smtClean="0"/>
              <a:t>4/8/2024</a:t>
            </a:fld>
            <a:endParaRPr lang="en-US"/>
          </a:p>
        </p:txBody>
      </p:sp>
      <p:sp>
        <p:nvSpPr>
          <p:cNvPr id="4" name="Footer Placeholder 3">
            <a:extLst>
              <a:ext uri="{FF2B5EF4-FFF2-40B4-BE49-F238E27FC236}">
                <a16:creationId xmlns:a16="http://schemas.microsoft.com/office/drawing/2014/main" id="{255EEAAA-3F4C-80C5-B277-90E50ABB05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48B0DA-C196-B78D-2E42-EE6413F5F14B}"/>
              </a:ext>
            </a:extLst>
          </p:cNvPr>
          <p:cNvSpPr>
            <a:spLocks noGrp="1"/>
          </p:cNvSpPr>
          <p:nvPr>
            <p:ph type="sldNum" sz="quarter" idx="12"/>
          </p:nvPr>
        </p:nvSpPr>
        <p:spPr/>
        <p:txBody>
          <a:bodyPr/>
          <a:lstStyle/>
          <a:p>
            <a:fld id="{5C6FA6FC-FE2E-45D2-9985-BEA283E7A507}" type="slidenum">
              <a:rPr lang="en-US" smtClean="0"/>
              <a:t>‹#›</a:t>
            </a:fld>
            <a:endParaRPr lang="en-US"/>
          </a:p>
        </p:txBody>
      </p:sp>
    </p:spTree>
    <p:extLst>
      <p:ext uri="{BB962C8B-B14F-4D97-AF65-F5344CB8AC3E}">
        <p14:creationId xmlns:p14="http://schemas.microsoft.com/office/powerpoint/2010/main" val="258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8B379-78A7-B4B9-BA1B-7E4278C1EAF6}"/>
              </a:ext>
            </a:extLst>
          </p:cNvPr>
          <p:cNvSpPr>
            <a:spLocks noGrp="1"/>
          </p:cNvSpPr>
          <p:nvPr>
            <p:ph type="dt" sz="half" idx="10"/>
          </p:nvPr>
        </p:nvSpPr>
        <p:spPr/>
        <p:txBody>
          <a:bodyPr/>
          <a:lstStyle/>
          <a:p>
            <a:fld id="{D3C72C5D-0D4E-4E17-9D1F-E06F791C0714}" type="datetimeFigureOut">
              <a:rPr lang="en-US" smtClean="0"/>
              <a:t>4/8/2024</a:t>
            </a:fld>
            <a:endParaRPr lang="en-US"/>
          </a:p>
        </p:txBody>
      </p:sp>
      <p:sp>
        <p:nvSpPr>
          <p:cNvPr id="3" name="Footer Placeholder 2">
            <a:extLst>
              <a:ext uri="{FF2B5EF4-FFF2-40B4-BE49-F238E27FC236}">
                <a16:creationId xmlns:a16="http://schemas.microsoft.com/office/drawing/2014/main" id="{2BFF3E5D-C19B-E64D-7574-8197C9C184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8F9544-0917-E438-A6FF-44ED06E5BA48}"/>
              </a:ext>
            </a:extLst>
          </p:cNvPr>
          <p:cNvSpPr>
            <a:spLocks noGrp="1"/>
          </p:cNvSpPr>
          <p:nvPr>
            <p:ph type="sldNum" sz="quarter" idx="12"/>
          </p:nvPr>
        </p:nvSpPr>
        <p:spPr/>
        <p:txBody>
          <a:bodyPr/>
          <a:lstStyle/>
          <a:p>
            <a:fld id="{5C6FA6FC-FE2E-45D2-9985-BEA283E7A507}" type="slidenum">
              <a:rPr lang="en-US" smtClean="0"/>
              <a:t>‹#›</a:t>
            </a:fld>
            <a:endParaRPr lang="en-US"/>
          </a:p>
        </p:txBody>
      </p:sp>
    </p:spTree>
    <p:extLst>
      <p:ext uri="{BB962C8B-B14F-4D97-AF65-F5344CB8AC3E}">
        <p14:creationId xmlns:p14="http://schemas.microsoft.com/office/powerpoint/2010/main" val="215086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8F26-B00A-3A52-FAED-C34025353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1C9B21-242E-A0B4-EBC7-4F6CF0B637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60B29-3D5B-0C2D-4AD4-36869FC2B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C7B849-E704-4410-F066-A19861BC210E}"/>
              </a:ext>
            </a:extLst>
          </p:cNvPr>
          <p:cNvSpPr>
            <a:spLocks noGrp="1"/>
          </p:cNvSpPr>
          <p:nvPr>
            <p:ph type="dt" sz="half" idx="10"/>
          </p:nvPr>
        </p:nvSpPr>
        <p:spPr/>
        <p:txBody>
          <a:bodyPr/>
          <a:lstStyle/>
          <a:p>
            <a:fld id="{D3C72C5D-0D4E-4E17-9D1F-E06F791C0714}" type="datetimeFigureOut">
              <a:rPr lang="en-US" smtClean="0"/>
              <a:t>4/8/2024</a:t>
            </a:fld>
            <a:endParaRPr lang="en-US"/>
          </a:p>
        </p:txBody>
      </p:sp>
      <p:sp>
        <p:nvSpPr>
          <p:cNvPr id="6" name="Footer Placeholder 5">
            <a:extLst>
              <a:ext uri="{FF2B5EF4-FFF2-40B4-BE49-F238E27FC236}">
                <a16:creationId xmlns:a16="http://schemas.microsoft.com/office/drawing/2014/main" id="{D6F40955-9BC9-A7C4-5682-ABB7A844E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F937B-F14A-557A-798B-00ACDC884E6F}"/>
              </a:ext>
            </a:extLst>
          </p:cNvPr>
          <p:cNvSpPr>
            <a:spLocks noGrp="1"/>
          </p:cNvSpPr>
          <p:nvPr>
            <p:ph type="sldNum" sz="quarter" idx="12"/>
          </p:nvPr>
        </p:nvSpPr>
        <p:spPr/>
        <p:txBody>
          <a:bodyPr/>
          <a:lstStyle/>
          <a:p>
            <a:fld id="{5C6FA6FC-FE2E-45D2-9985-BEA283E7A507}" type="slidenum">
              <a:rPr lang="en-US" smtClean="0"/>
              <a:t>‹#›</a:t>
            </a:fld>
            <a:endParaRPr lang="en-US"/>
          </a:p>
        </p:txBody>
      </p:sp>
    </p:spTree>
    <p:extLst>
      <p:ext uri="{BB962C8B-B14F-4D97-AF65-F5344CB8AC3E}">
        <p14:creationId xmlns:p14="http://schemas.microsoft.com/office/powerpoint/2010/main" val="127710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4556-9F43-EDF8-5C2B-F8B247B0E6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3B1049-6DA4-AF38-2873-DDE7690902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E42C44-DE08-796E-9612-1831F64CA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8BB31-001A-D81D-48A0-5212AC6CCBAE}"/>
              </a:ext>
            </a:extLst>
          </p:cNvPr>
          <p:cNvSpPr>
            <a:spLocks noGrp="1"/>
          </p:cNvSpPr>
          <p:nvPr>
            <p:ph type="dt" sz="half" idx="10"/>
          </p:nvPr>
        </p:nvSpPr>
        <p:spPr/>
        <p:txBody>
          <a:bodyPr/>
          <a:lstStyle/>
          <a:p>
            <a:fld id="{D3C72C5D-0D4E-4E17-9D1F-E06F791C0714}" type="datetimeFigureOut">
              <a:rPr lang="en-US" smtClean="0"/>
              <a:t>4/8/2024</a:t>
            </a:fld>
            <a:endParaRPr lang="en-US"/>
          </a:p>
        </p:txBody>
      </p:sp>
      <p:sp>
        <p:nvSpPr>
          <p:cNvPr id="6" name="Footer Placeholder 5">
            <a:extLst>
              <a:ext uri="{FF2B5EF4-FFF2-40B4-BE49-F238E27FC236}">
                <a16:creationId xmlns:a16="http://schemas.microsoft.com/office/drawing/2014/main" id="{E42C39D3-6AF6-157B-90F3-993B7687A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A7219-2A69-B78F-257C-397AE62E50AA}"/>
              </a:ext>
            </a:extLst>
          </p:cNvPr>
          <p:cNvSpPr>
            <a:spLocks noGrp="1"/>
          </p:cNvSpPr>
          <p:nvPr>
            <p:ph type="sldNum" sz="quarter" idx="12"/>
          </p:nvPr>
        </p:nvSpPr>
        <p:spPr/>
        <p:txBody>
          <a:bodyPr/>
          <a:lstStyle/>
          <a:p>
            <a:fld id="{5C6FA6FC-FE2E-45D2-9985-BEA283E7A507}" type="slidenum">
              <a:rPr lang="en-US" smtClean="0"/>
              <a:t>‹#›</a:t>
            </a:fld>
            <a:endParaRPr lang="en-US"/>
          </a:p>
        </p:txBody>
      </p:sp>
    </p:spTree>
    <p:extLst>
      <p:ext uri="{BB962C8B-B14F-4D97-AF65-F5344CB8AC3E}">
        <p14:creationId xmlns:p14="http://schemas.microsoft.com/office/powerpoint/2010/main" val="110903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430A60-AADB-CD37-49F7-8F7FDB087B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0DA2EE-EA89-171F-4209-2E473A446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CAB06-1FF8-48A8-4792-05FF8DA9D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72C5D-0D4E-4E17-9D1F-E06F791C0714}" type="datetimeFigureOut">
              <a:rPr lang="en-US" smtClean="0"/>
              <a:t>4/8/2024</a:t>
            </a:fld>
            <a:endParaRPr lang="en-US"/>
          </a:p>
        </p:txBody>
      </p:sp>
      <p:sp>
        <p:nvSpPr>
          <p:cNvPr id="5" name="Footer Placeholder 4">
            <a:extLst>
              <a:ext uri="{FF2B5EF4-FFF2-40B4-BE49-F238E27FC236}">
                <a16:creationId xmlns:a16="http://schemas.microsoft.com/office/drawing/2014/main" id="{06D19ADE-4EE2-8120-3D20-BBCC9EBD6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3D619-A5B5-B5B3-B70D-07C0CFB274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FA6FC-FE2E-45D2-9985-BEA283E7A507}" type="slidenum">
              <a:rPr lang="en-US" smtClean="0"/>
              <a:t>‹#›</a:t>
            </a:fld>
            <a:endParaRPr lang="en-US"/>
          </a:p>
        </p:txBody>
      </p:sp>
    </p:spTree>
    <p:extLst>
      <p:ext uri="{BB962C8B-B14F-4D97-AF65-F5344CB8AC3E}">
        <p14:creationId xmlns:p14="http://schemas.microsoft.com/office/powerpoint/2010/main" val="2057853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b.maps.arcgis.com/apps/Viewer/index.html?appid=e55be095477347c29671c5ea4a4c7cba" TargetMode="External"/><Relationship Id="rId2" Type="http://schemas.openxmlformats.org/officeDocument/2006/relationships/hyperlink" Target="https://gis.imb.org/arcgis/rest/services/YEAR"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186D1C-7B41-B2AB-AC84-7438517535DA}"/>
              </a:ext>
            </a:extLst>
          </p:cNvPr>
          <p:cNvSpPr txBox="1">
            <a:spLocks/>
          </p:cNvSpPr>
          <p:nvPr/>
        </p:nvSpPr>
        <p:spPr>
          <a:xfrm>
            <a:off x="1676400" y="1295401"/>
            <a:ext cx="8839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r>
              <a:rPr lang="en-US" sz="1400" spc="100" dirty="0">
                <a:latin typeface="Azo Sans" panose="020B0603030303020204" pitchFamily="34" charset="0"/>
              </a:rPr>
              <a:t>2024 Update</a:t>
            </a:r>
          </a:p>
        </p:txBody>
      </p:sp>
      <p:sp>
        <p:nvSpPr>
          <p:cNvPr id="6" name="Subtitle 2">
            <a:extLst>
              <a:ext uri="{FF2B5EF4-FFF2-40B4-BE49-F238E27FC236}">
                <a16:creationId xmlns:a16="http://schemas.microsoft.com/office/drawing/2014/main" id="{09993183-4A5E-8043-4FA2-14B04490BC49}"/>
              </a:ext>
            </a:extLst>
          </p:cNvPr>
          <p:cNvSpPr txBox="1">
            <a:spLocks/>
          </p:cNvSpPr>
          <p:nvPr/>
        </p:nvSpPr>
        <p:spPr>
          <a:xfrm>
            <a:off x="2895600" y="3962400"/>
            <a:ext cx="6400800" cy="1371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1200"/>
              </a:spcAft>
            </a:pPr>
            <a:r>
              <a:rPr lang="en-US" sz="1400" dirty="0">
                <a:latin typeface="Azo Sans" panose="020B0603030303020204" pitchFamily="34" charset="0"/>
              </a:rPr>
              <a:t>Data Values from 1/1/2024 ArcGIS Service</a:t>
            </a:r>
          </a:p>
          <a:p>
            <a:pPr algn="ctr">
              <a:spcAft>
                <a:spcPts val="1200"/>
              </a:spcAft>
            </a:pPr>
            <a:r>
              <a:rPr lang="en-US" sz="1400" dirty="0">
                <a:solidFill>
                  <a:srgbClr val="009681"/>
                </a:solidFill>
                <a:latin typeface="Azo Sans" panose="020B0603030303020204" pitchFamily="34" charset="0"/>
                <a:hlinkClick r:id="rId2">
                  <a:extLst>
                    <a:ext uri="{A12FA001-AC4F-418D-AE19-62706E023703}">
                      <ahyp:hlinkClr xmlns:ahyp="http://schemas.microsoft.com/office/drawing/2018/hyperlinkcolor" val="tx"/>
                    </a:ext>
                  </a:extLst>
                </a:hlinkClick>
              </a:rPr>
              <a:t>https://gis.imb.org/arcgis/rest/services/YEAR</a:t>
            </a:r>
            <a:endParaRPr lang="en-US" sz="1800" dirty="0">
              <a:solidFill>
                <a:srgbClr val="009681"/>
              </a:solidFill>
              <a:latin typeface="Azo Sans" panose="020B0603030303020204" pitchFamily="34" charset="0"/>
            </a:endParaRPr>
          </a:p>
          <a:p>
            <a:pPr algn="ctr">
              <a:spcAft>
                <a:spcPts val="1200"/>
              </a:spcAft>
            </a:pPr>
            <a:r>
              <a:rPr lang="en-US" sz="1400" dirty="0">
                <a:latin typeface="Azo Sans" panose="020B0603030303020204" pitchFamily="34" charset="0"/>
              </a:rPr>
              <a:t>Explore an </a:t>
            </a:r>
            <a:r>
              <a:rPr lang="en-US" sz="1400" dirty="0">
                <a:solidFill>
                  <a:srgbClr val="009681"/>
                </a:solidFill>
                <a:latin typeface="Azo Sans" panose="020B0603030303020204" pitchFamily="34" charset="0"/>
                <a:hlinkClick r:id="rId3">
                  <a:extLst>
                    <a:ext uri="{A12FA001-AC4F-418D-AE19-62706E023703}">
                      <ahyp:hlinkClr xmlns:ahyp="http://schemas.microsoft.com/office/drawing/2018/hyperlinkcolor" val="tx"/>
                    </a:ext>
                  </a:extLst>
                </a:hlinkClick>
              </a:rPr>
              <a:t>interactive</a:t>
            </a:r>
            <a:r>
              <a:rPr lang="en-US" sz="1400" dirty="0">
                <a:latin typeface="Azo Sans" panose="020B0603030303020204" pitchFamily="34" charset="0"/>
              </a:rPr>
              <a:t> version of the latest Progress Map.</a:t>
            </a:r>
          </a:p>
          <a:p>
            <a:pPr algn="ctr">
              <a:spcAft>
                <a:spcPts val="1200"/>
              </a:spcAft>
            </a:pPr>
            <a:endParaRPr lang="en-US" sz="1500" dirty="0">
              <a:latin typeface="Century Gothic" panose="020B0502020202020204" pitchFamily="34" charset="0"/>
            </a:endParaRPr>
          </a:p>
          <a:p>
            <a:pPr>
              <a:spcAft>
                <a:spcPts val="1200"/>
              </a:spcAft>
            </a:pPr>
            <a:endParaRPr lang="en-US" sz="1800" dirty="0">
              <a:latin typeface="Myriad Pro" pitchFamily="34" charset="0"/>
            </a:endParaRPr>
          </a:p>
        </p:txBody>
      </p:sp>
      <p:sp>
        <p:nvSpPr>
          <p:cNvPr id="7" name="Title 1">
            <a:extLst>
              <a:ext uri="{FF2B5EF4-FFF2-40B4-BE49-F238E27FC236}">
                <a16:creationId xmlns:a16="http://schemas.microsoft.com/office/drawing/2014/main" id="{7D903E59-0ED9-2AF6-0559-3626E7A301F8}"/>
              </a:ext>
            </a:extLst>
          </p:cNvPr>
          <p:cNvSpPr txBox="1">
            <a:spLocks/>
          </p:cNvSpPr>
          <p:nvPr/>
        </p:nvSpPr>
        <p:spPr>
          <a:xfrm>
            <a:off x="1684852" y="233727"/>
            <a:ext cx="8839200" cy="8164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pc="100" dirty="0">
                <a:solidFill>
                  <a:schemeClr val="bg1"/>
                </a:solidFill>
                <a:latin typeface="Azo Sans" panose="020B0603030303020204" pitchFamily="34" charset="0"/>
              </a:rPr>
              <a:t>Progress toward Engaging Unreached Peoples</a:t>
            </a:r>
            <a:endParaRPr lang="en-US" sz="1400" spc="100" dirty="0">
              <a:solidFill>
                <a:schemeClr val="bg1"/>
              </a:solidFill>
              <a:latin typeface="Azo Sans" panose="020B0603030303020204" pitchFamily="34" charset="0"/>
            </a:endParaRPr>
          </a:p>
        </p:txBody>
      </p:sp>
    </p:spTree>
    <p:extLst>
      <p:ext uri="{BB962C8B-B14F-4D97-AF65-F5344CB8AC3E}">
        <p14:creationId xmlns:p14="http://schemas.microsoft.com/office/powerpoint/2010/main" val="124222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F1C99F-7241-76F5-B34D-BFAF1CDBD901}"/>
              </a:ext>
            </a:extLst>
          </p:cNvPr>
          <p:cNvSpPr txBox="1"/>
          <p:nvPr/>
        </p:nvSpPr>
        <p:spPr>
          <a:xfrm>
            <a:off x="1828800" y="6096000"/>
            <a:ext cx="6781799" cy="261610"/>
          </a:xfrm>
          <a:prstGeom prst="rect">
            <a:avLst/>
          </a:prstGeom>
          <a:noFill/>
        </p:spPr>
        <p:txBody>
          <a:bodyPr wrap="square" rtlCol="0">
            <a:spAutoFit/>
          </a:bodyPr>
          <a:lstStyle/>
          <a:p>
            <a:r>
              <a:rPr lang="en-US" sz="1100" i="1" dirty="0">
                <a:solidFill>
                  <a:schemeClr val="bg1"/>
                </a:solidFill>
                <a:latin typeface="Azo Sans" panose="020B0603030303020204" pitchFamily="34" charset="0"/>
              </a:rPr>
              <a:t>Who will take the gospel to the 3,161 people groups that remain Unengaged and Unreached?</a:t>
            </a:r>
          </a:p>
        </p:txBody>
      </p:sp>
      <p:sp>
        <p:nvSpPr>
          <p:cNvPr id="17" name="Title 1">
            <a:extLst>
              <a:ext uri="{FF2B5EF4-FFF2-40B4-BE49-F238E27FC236}">
                <a16:creationId xmlns:a16="http://schemas.microsoft.com/office/drawing/2014/main" id="{180DE671-4451-490C-1C9E-ABC9D9A74C84}"/>
              </a:ext>
            </a:extLst>
          </p:cNvPr>
          <p:cNvSpPr txBox="1">
            <a:spLocks/>
          </p:cNvSpPr>
          <p:nvPr/>
        </p:nvSpPr>
        <p:spPr>
          <a:xfrm>
            <a:off x="1684852" y="233727"/>
            <a:ext cx="8839200" cy="8164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pc="100" dirty="0">
                <a:solidFill>
                  <a:schemeClr val="bg1"/>
                </a:solidFill>
                <a:latin typeface="Azo Sans" panose="020B0603030303020204" pitchFamily="34" charset="0"/>
              </a:rPr>
              <a:t>Progress toward Engaging Unreached Peoples</a:t>
            </a:r>
            <a:endParaRPr lang="en-US" sz="1400" spc="100" dirty="0">
              <a:solidFill>
                <a:schemeClr val="bg1"/>
              </a:solidFill>
              <a:latin typeface="Azo Sans" panose="020B0603030303020204" pitchFamily="34" charset="0"/>
            </a:endParaRPr>
          </a:p>
        </p:txBody>
      </p:sp>
      <p:sp>
        <p:nvSpPr>
          <p:cNvPr id="18" name="TextBox 17">
            <a:extLst>
              <a:ext uri="{FF2B5EF4-FFF2-40B4-BE49-F238E27FC236}">
                <a16:creationId xmlns:a16="http://schemas.microsoft.com/office/drawing/2014/main" id="{EDFDA8C6-2D0E-FFCB-233C-39CFC3208D62}"/>
              </a:ext>
            </a:extLst>
          </p:cNvPr>
          <p:cNvSpPr txBox="1"/>
          <p:nvPr/>
        </p:nvSpPr>
        <p:spPr>
          <a:xfrm>
            <a:off x="896846" y="4642630"/>
            <a:ext cx="1780202" cy="423193"/>
          </a:xfrm>
          <a:prstGeom prst="rect">
            <a:avLst/>
          </a:prstGeom>
          <a:noFill/>
          <a:effectLst>
            <a:glow>
              <a:srgbClr val="000000"/>
            </a:glow>
            <a:outerShdw dir="5400000" algn="ctr" rotWithShape="0">
              <a:srgbClr val="000000"/>
            </a:outerShdw>
          </a:effectLst>
        </p:spPr>
        <p:txBody>
          <a:bodyPr wrap="square" rtlCol="0">
            <a:spAutoFit/>
          </a:bodyPr>
          <a:lstStyle/>
          <a:p>
            <a:pPr algn="ctr"/>
            <a:r>
              <a:rPr lang="en-US" sz="1100" b="1" dirty="0">
                <a:solidFill>
                  <a:schemeClr val="bg1"/>
                </a:solidFill>
                <a:effectLst>
                  <a:glow>
                    <a:schemeClr val="tx1">
                      <a:lumMod val="95000"/>
                      <a:lumOff val="5000"/>
                    </a:schemeClr>
                  </a:glow>
                  <a:outerShdw sx="1000" sy="1000" algn="ctr" rotWithShape="0">
                    <a:schemeClr val="tx1"/>
                  </a:outerShdw>
                </a:effectLst>
                <a:latin typeface="Azo Sans" panose="020B0603030303020204" pitchFamily="34" charset="0"/>
              </a:rPr>
              <a:t>12,114 people groups </a:t>
            </a:r>
          </a:p>
          <a:p>
            <a:pPr algn="ctr"/>
            <a:r>
              <a:rPr lang="en-US" sz="1050" dirty="0">
                <a:solidFill>
                  <a:schemeClr val="bg1"/>
                </a:solidFill>
                <a:effectLst>
                  <a:glow>
                    <a:schemeClr val="tx1">
                      <a:lumMod val="95000"/>
                      <a:lumOff val="5000"/>
                    </a:schemeClr>
                  </a:glow>
                  <a:outerShdw sx="1000" sy="1000" algn="ctr" rotWithShape="0">
                    <a:schemeClr val="tx1"/>
                  </a:outerShdw>
                </a:effectLst>
                <a:latin typeface="Azo Sans" panose="020B0603030303020204" pitchFamily="34" charset="0"/>
              </a:rPr>
              <a:t>(8 billion people)</a:t>
            </a:r>
          </a:p>
        </p:txBody>
      </p:sp>
      <p:sp>
        <p:nvSpPr>
          <p:cNvPr id="19" name="TextBox 18">
            <a:extLst>
              <a:ext uri="{FF2B5EF4-FFF2-40B4-BE49-F238E27FC236}">
                <a16:creationId xmlns:a16="http://schemas.microsoft.com/office/drawing/2014/main" id="{9279C96F-9663-8084-AAE2-9681775579E2}"/>
              </a:ext>
            </a:extLst>
          </p:cNvPr>
          <p:cNvSpPr txBox="1"/>
          <p:nvPr/>
        </p:nvSpPr>
        <p:spPr>
          <a:xfrm>
            <a:off x="4925398" y="4818924"/>
            <a:ext cx="1780202" cy="538609"/>
          </a:xfrm>
          <a:prstGeom prst="rect">
            <a:avLst/>
          </a:prstGeom>
          <a:noFill/>
        </p:spPr>
        <p:txBody>
          <a:bodyPr wrap="square" rtlCol="0">
            <a:spAutoFit/>
          </a:bodyPr>
          <a:lstStyle/>
          <a:p>
            <a:pPr algn="ctr"/>
            <a:r>
              <a:rPr lang="en-US" sz="1100" b="1" dirty="0">
                <a:solidFill>
                  <a:schemeClr val="bg1"/>
                </a:solidFill>
                <a:latin typeface="Azo Sans" panose="020B0603030303020204" pitchFamily="34" charset="0"/>
              </a:rPr>
              <a:t>Unreached</a:t>
            </a:r>
          </a:p>
          <a:p>
            <a:pPr algn="ctr"/>
            <a:r>
              <a:rPr lang="en-US" sz="900" dirty="0">
                <a:solidFill>
                  <a:schemeClr val="bg1"/>
                </a:solidFill>
                <a:latin typeface="Azo Sans" panose="020B0603030303020204" pitchFamily="34" charset="0"/>
              </a:rPr>
              <a:t>7,250 people groups </a:t>
            </a:r>
          </a:p>
          <a:p>
            <a:pPr algn="ctr"/>
            <a:r>
              <a:rPr lang="en-US" sz="900" dirty="0">
                <a:solidFill>
                  <a:schemeClr val="bg1"/>
                </a:solidFill>
                <a:latin typeface="Azo Sans" panose="020B0603030303020204" pitchFamily="34" charset="0"/>
              </a:rPr>
              <a:t>(4.8 billion people)</a:t>
            </a:r>
          </a:p>
        </p:txBody>
      </p:sp>
      <p:sp>
        <p:nvSpPr>
          <p:cNvPr id="21" name="Right Arrow 31">
            <a:extLst>
              <a:ext uri="{FF2B5EF4-FFF2-40B4-BE49-F238E27FC236}">
                <a16:creationId xmlns:a16="http://schemas.microsoft.com/office/drawing/2014/main" id="{14FC032D-2AB6-851D-F34A-69944601245D}"/>
              </a:ext>
            </a:extLst>
          </p:cNvPr>
          <p:cNvSpPr/>
          <p:nvPr/>
        </p:nvSpPr>
        <p:spPr>
          <a:xfrm rot="1187588">
            <a:off x="7608303" y="4543873"/>
            <a:ext cx="914400" cy="228600"/>
          </a:xfrm>
          <a:prstGeom prst="rightArrow">
            <a:avLst/>
          </a:prstGeom>
          <a:solidFill>
            <a:srgbClr val="BBB1A6"/>
          </a:solidFill>
          <a:ln>
            <a:solidFill>
              <a:srgbClr val="BBB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F35A9075-8CD0-940C-8D0A-7FC5CF3E55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42853" y="3389242"/>
            <a:ext cx="3063048" cy="1280160"/>
          </a:xfrm>
          <a:prstGeom prst="rect">
            <a:avLst/>
          </a:prstGeom>
          <a:effectLst>
            <a:glow>
              <a:schemeClr val="tx1"/>
            </a:glow>
          </a:effectLst>
        </p:spPr>
      </p:pic>
      <p:pic>
        <p:nvPicPr>
          <p:cNvPr id="23" name="Picture 22">
            <a:extLst>
              <a:ext uri="{FF2B5EF4-FFF2-40B4-BE49-F238E27FC236}">
                <a16:creationId xmlns:a16="http://schemas.microsoft.com/office/drawing/2014/main" id="{B5901B5F-8BFD-1510-7581-1BBD8FD7BF9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04193" y="1130689"/>
            <a:ext cx="2061223" cy="1371600"/>
          </a:xfrm>
          <a:prstGeom prst="rect">
            <a:avLst/>
          </a:prstGeom>
          <a:effectLst>
            <a:glow>
              <a:schemeClr val="tx1">
                <a:lumMod val="95000"/>
                <a:lumOff val="5000"/>
              </a:schemeClr>
            </a:glow>
          </a:effectLst>
        </p:spPr>
      </p:pic>
      <p:sp>
        <p:nvSpPr>
          <p:cNvPr id="25" name="Right Arrow 23">
            <a:extLst>
              <a:ext uri="{FF2B5EF4-FFF2-40B4-BE49-F238E27FC236}">
                <a16:creationId xmlns:a16="http://schemas.microsoft.com/office/drawing/2014/main" id="{8D5A4DCB-D6F5-E552-AA2A-DBD775EAE2F3}"/>
              </a:ext>
            </a:extLst>
          </p:cNvPr>
          <p:cNvSpPr/>
          <p:nvPr/>
        </p:nvSpPr>
        <p:spPr>
          <a:xfrm rot="20148704">
            <a:off x="3288917" y="2517507"/>
            <a:ext cx="914400" cy="228600"/>
          </a:xfrm>
          <a:prstGeom prst="rightArrow">
            <a:avLst/>
          </a:prstGeom>
          <a:solidFill>
            <a:srgbClr val="BBB1A6"/>
          </a:solidFill>
          <a:ln>
            <a:solidFill>
              <a:srgbClr val="BBB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7">
            <a:extLst>
              <a:ext uri="{FF2B5EF4-FFF2-40B4-BE49-F238E27FC236}">
                <a16:creationId xmlns:a16="http://schemas.microsoft.com/office/drawing/2014/main" id="{D3FFA65C-33E4-B1C6-6567-B6746E378A67}"/>
              </a:ext>
            </a:extLst>
          </p:cNvPr>
          <p:cNvSpPr/>
          <p:nvPr/>
        </p:nvSpPr>
        <p:spPr>
          <a:xfrm rot="802785">
            <a:off x="3290641" y="3884254"/>
            <a:ext cx="914400" cy="228600"/>
          </a:xfrm>
          <a:prstGeom prst="rightArrow">
            <a:avLst/>
          </a:prstGeom>
          <a:solidFill>
            <a:srgbClr val="BBB1A6"/>
          </a:solidFill>
          <a:ln>
            <a:solidFill>
              <a:srgbClr val="BBB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8D6DC0D-ECE2-305B-7BF3-10E2A68A4927}"/>
              </a:ext>
            </a:extLst>
          </p:cNvPr>
          <p:cNvSpPr txBox="1"/>
          <p:nvPr/>
        </p:nvSpPr>
        <p:spPr>
          <a:xfrm>
            <a:off x="4930747" y="2585192"/>
            <a:ext cx="1780202" cy="538609"/>
          </a:xfrm>
          <a:prstGeom prst="rect">
            <a:avLst/>
          </a:prstGeom>
          <a:noFill/>
        </p:spPr>
        <p:txBody>
          <a:bodyPr wrap="square" rtlCol="0">
            <a:spAutoFit/>
          </a:bodyPr>
          <a:lstStyle/>
          <a:p>
            <a:pPr algn="ctr"/>
            <a:r>
              <a:rPr lang="en-US" sz="1100" b="1" dirty="0">
                <a:solidFill>
                  <a:schemeClr val="bg1"/>
                </a:solidFill>
                <a:latin typeface="Azo Sans" panose="020B0603030303020204" pitchFamily="34" charset="0"/>
              </a:rPr>
              <a:t>No Longer Unreached</a:t>
            </a:r>
          </a:p>
          <a:p>
            <a:pPr algn="ctr"/>
            <a:r>
              <a:rPr lang="en-US" sz="900" dirty="0">
                <a:solidFill>
                  <a:schemeClr val="bg1"/>
                </a:solidFill>
                <a:latin typeface="Azo Sans" panose="020B0603030303020204" pitchFamily="34" charset="0"/>
              </a:rPr>
              <a:t>4,864 people groups </a:t>
            </a:r>
          </a:p>
          <a:p>
            <a:pPr algn="ctr"/>
            <a:r>
              <a:rPr lang="en-US" sz="900" dirty="0">
                <a:solidFill>
                  <a:schemeClr val="bg1"/>
                </a:solidFill>
                <a:latin typeface="Azo Sans" panose="020B0603030303020204" pitchFamily="34" charset="0"/>
              </a:rPr>
              <a:t>(3.3 billion people)</a:t>
            </a:r>
          </a:p>
        </p:txBody>
      </p:sp>
      <p:sp>
        <p:nvSpPr>
          <p:cNvPr id="28" name="Right Arrow 30">
            <a:extLst>
              <a:ext uri="{FF2B5EF4-FFF2-40B4-BE49-F238E27FC236}">
                <a16:creationId xmlns:a16="http://schemas.microsoft.com/office/drawing/2014/main" id="{B0F6AE70-5DBC-F804-ECED-3F555B7318C8}"/>
              </a:ext>
            </a:extLst>
          </p:cNvPr>
          <p:cNvSpPr/>
          <p:nvPr/>
        </p:nvSpPr>
        <p:spPr>
          <a:xfrm rot="20519900">
            <a:off x="7607057" y="3289358"/>
            <a:ext cx="914400" cy="228600"/>
          </a:xfrm>
          <a:prstGeom prst="rightArrow">
            <a:avLst/>
          </a:prstGeom>
          <a:solidFill>
            <a:srgbClr val="BBB1A6"/>
          </a:solidFill>
          <a:ln>
            <a:solidFill>
              <a:srgbClr val="BBB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ED3C266B-B41C-60F0-7915-6982A7278BC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1461" y="2674951"/>
            <a:ext cx="2369482" cy="1645920"/>
          </a:xfrm>
          <a:prstGeom prst="rect">
            <a:avLst/>
          </a:prstGeom>
          <a:noFill/>
          <a:effectLst>
            <a:glow>
              <a:schemeClr val="tx1"/>
            </a:glow>
          </a:effectLst>
        </p:spPr>
      </p:pic>
      <p:sp>
        <p:nvSpPr>
          <p:cNvPr id="30" name="TextBox 29">
            <a:extLst>
              <a:ext uri="{FF2B5EF4-FFF2-40B4-BE49-F238E27FC236}">
                <a16:creationId xmlns:a16="http://schemas.microsoft.com/office/drawing/2014/main" id="{1BEB5C3D-14A9-437D-DDC4-A710FF068A93}"/>
              </a:ext>
            </a:extLst>
          </p:cNvPr>
          <p:cNvSpPr txBox="1"/>
          <p:nvPr/>
        </p:nvSpPr>
        <p:spPr>
          <a:xfrm>
            <a:off x="8915400" y="5317445"/>
            <a:ext cx="2057400" cy="538609"/>
          </a:xfrm>
          <a:prstGeom prst="rect">
            <a:avLst/>
          </a:prstGeom>
          <a:noFill/>
          <a:effectLst>
            <a:glow>
              <a:schemeClr val="tx1"/>
            </a:glow>
          </a:effectLst>
        </p:spPr>
        <p:txBody>
          <a:bodyPr wrap="square" rtlCol="0">
            <a:spAutoFit/>
          </a:bodyPr>
          <a:lstStyle/>
          <a:p>
            <a:pPr algn="ctr"/>
            <a:r>
              <a:rPr lang="en-US" sz="1100" b="1" dirty="0">
                <a:solidFill>
                  <a:schemeClr val="bg1"/>
                </a:solidFill>
                <a:latin typeface="Azo Sans" panose="020B0603030303020204" pitchFamily="34" charset="0"/>
              </a:rPr>
              <a:t>Unengaged and Unreached</a:t>
            </a:r>
          </a:p>
          <a:p>
            <a:pPr algn="ctr"/>
            <a:r>
              <a:rPr lang="en-US" sz="900" dirty="0">
                <a:solidFill>
                  <a:schemeClr val="bg1"/>
                </a:solidFill>
                <a:latin typeface="Azo Sans" panose="020B0603030303020204" pitchFamily="34" charset="0"/>
              </a:rPr>
              <a:t>3,161 people groups </a:t>
            </a:r>
          </a:p>
          <a:p>
            <a:pPr algn="ctr"/>
            <a:r>
              <a:rPr lang="en-US" sz="900" dirty="0">
                <a:solidFill>
                  <a:schemeClr val="bg1"/>
                </a:solidFill>
                <a:latin typeface="Azo Sans" panose="020B0603030303020204" pitchFamily="34" charset="0"/>
              </a:rPr>
              <a:t>(283 million people)</a:t>
            </a:r>
          </a:p>
        </p:txBody>
      </p:sp>
      <p:pic>
        <p:nvPicPr>
          <p:cNvPr id="31" name="Picture 3">
            <a:extLst>
              <a:ext uri="{FF2B5EF4-FFF2-40B4-BE49-F238E27FC236}">
                <a16:creationId xmlns:a16="http://schemas.microsoft.com/office/drawing/2014/main" id="{EE375D6A-3691-78B5-AC53-2B7698FA9D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9301030" y="4215550"/>
            <a:ext cx="1338669" cy="1005840"/>
          </a:xfrm>
          <a:prstGeom prst="rect">
            <a:avLst/>
          </a:prstGeom>
          <a:noFill/>
          <a:ln>
            <a:noFill/>
          </a:ln>
          <a:effectLst>
            <a:glow>
              <a:schemeClr val="tx1"/>
            </a:glow>
            <a:outerShdw dist="35921" dir="2700000" sx="1000" sy="1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a:extLst>
              <a:ext uri="{FF2B5EF4-FFF2-40B4-BE49-F238E27FC236}">
                <a16:creationId xmlns:a16="http://schemas.microsoft.com/office/drawing/2014/main" id="{AC317400-1CA8-781F-24BA-E4093CD550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8915400" y="2044579"/>
            <a:ext cx="1724299" cy="1097280"/>
          </a:xfrm>
          <a:prstGeom prst="rect">
            <a:avLst/>
          </a:prstGeom>
          <a:noFill/>
          <a:ln>
            <a:noFill/>
          </a:ln>
          <a:effectLst>
            <a:glow>
              <a:schemeClr val="tx1"/>
            </a:glow>
            <a:outerShdw dist="35921" dir="2700000" sx="1000" sy="1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a:extLst>
              <a:ext uri="{FF2B5EF4-FFF2-40B4-BE49-F238E27FC236}">
                <a16:creationId xmlns:a16="http://schemas.microsoft.com/office/drawing/2014/main" id="{E675E601-6F83-3607-FC29-8F8429E1F215}"/>
              </a:ext>
            </a:extLst>
          </p:cNvPr>
          <p:cNvSpPr txBox="1"/>
          <p:nvPr/>
        </p:nvSpPr>
        <p:spPr>
          <a:xfrm>
            <a:off x="9017606" y="3321758"/>
            <a:ext cx="1856402" cy="538609"/>
          </a:xfrm>
          <a:prstGeom prst="rect">
            <a:avLst/>
          </a:prstGeom>
          <a:noFill/>
          <a:effectLst>
            <a:glow>
              <a:schemeClr val="tx1"/>
            </a:glow>
          </a:effectLst>
        </p:spPr>
        <p:txBody>
          <a:bodyPr wrap="square" rtlCol="0">
            <a:spAutoFit/>
          </a:bodyPr>
          <a:lstStyle/>
          <a:p>
            <a:pPr algn="ctr"/>
            <a:r>
              <a:rPr lang="en-US" sz="1100" b="1" dirty="0">
                <a:solidFill>
                  <a:schemeClr val="bg1"/>
                </a:solidFill>
                <a:latin typeface="Azo Sans" panose="020B0603030303020204" pitchFamily="34" charset="0"/>
              </a:rPr>
              <a:t>Engaged yet Unreached </a:t>
            </a:r>
          </a:p>
          <a:p>
            <a:pPr algn="ctr"/>
            <a:r>
              <a:rPr lang="en-US" sz="900" dirty="0">
                <a:solidFill>
                  <a:schemeClr val="bg1"/>
                </a:solidFill>
                <a:latin typeface="Azo Sans" panose="020B0603030303020204" pitchFamily="34" charset="0"/>
              </a:rPr>
              <a:t>4,089 people groups </a:t>
            </a:r>
          </a:p>
          <a:p>
            <a:pPr algn="ctr"/>
            <a:r>
              <a:rPr lang="en-US" sz="900" dirty="0">
                <a:solidFill>
                  <a:schemeClr val="bg1"/>
                </a:solidFill>
                <a:latin typeface="Azo Sans" panose="020B0603030303020204" pitchFamily="34" charset="0"/>
              </a:rPr>
              <a:t>(4.5 billion people)</a:t>
            </a:r>
          </a:p>
        </p:txBody>
      </p:sp>
    </p:spTree>
    <p:extLst>
      <p:ext uri="{BB962C8B-B14F-4D97-AF65-F5344CB8AC3E}">
        <p14:creationId xmlns:p14="http://schemas.microsoft.com/office/powerpoint/2010/main" val="343317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1" grpId="0" animBg="1"/>
      <p:bldP spid="25" grpId="0" animBg="1"/>
      <p:bldP spid="26" grpId="0" animBg="1"/>
      <p:bldP spid="27" grpId="0" animBg="1"/>
      <p:bldP spid="28" grpId="0" animBg="1"/>
      <p:bldP spid="30"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C38EF4B-C0B9-C4B0-59E6-A515C568BCBD}"/>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0" y="0"/>
            <a:ext cx="12188952" cy="6856285"/>
          </a:xfrm>
          <a:prstGeom prst="rect">
            <a:avLst/>
          </a:prstGeom>
        </p:spPr>
      </p:pic>
      <p:sp>
        <p:nvSpPr>
          <p:cNvPr id="9" name="Rectangle 8">
            <a:extLst>
              <a:ext uri="{FF2B5EF4-FFF2-40B4-BE49-F238E27FC236}">
                <a16:creationId xmlns:a16="http://schemas.microsoft.com/office/drawing/2014/main" id="{EB63A2CF-08BD-42B0-844D-CB34000993C6}"/>
              </a:ext>
            </a:extLst>
          </p:cNvPr>
          <p:cNvSpPr/>
          <p:nvPr/>
        </p:nvSpPr>
        <p:spPr>
          <a:xfrm>
            <a:off x="0" y="6711696"/>
            <a:ext cx="12192000" cy="169277"/>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00200" y="228601"/>
            <a:ext cx="8991600" cy="461665"/>
          </a:xfrm>
          <a:prstGeom prst="rect">
            <a:avLst/>
          </a:prstGeom>
          <a:noFill/>
        </p:spPr>
        <p:txBody>
          <a:bodyPr wrap="square" rtlCol="0">
            <a:spAutoFit/>
          </a:bodyPr>
          <a:lstStyle/>
          <a:p>
            <a:pPr algn="ctr"/>
            <a:r>
              <a:rPr lang="en-US" sz="2400" b="1" spc="100" dirty="0">
                <a:solidFill>
                  <a:schemeClr val="bg1"/>
                </a:solidFill>
                <a:latin typeface="Azo Sans" panose="020B0603030303020204" pitchFamily="34" charset="0"/>
              </a:rPr>
              <a:t>Progress toward Engaging Unreached Peoples</a:t>
            </a:r>
          </a:p>
        </p:txBody>
      </p:sp>
      <p:pic>
        <p:nvPicPr>
          <p:cNvPr id="10" name="Picture 9">
            <a:extLst>
              <a:ext uri="{FF2B5EF4-FFF2-40B4-BE49-F238E27FC236}">
                <a16:creationId xmlns:a16="http://schemas.microsoft.com/office/drawing/2014/main" id="{C8194D38-4B64-4BCB-9477-D84B260A3F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81360" y="6054559"/>
            <a:ext cx="838200" cy="419100"/>
          </a:xfrm>
          <a:prstGeom prst="rect">
            <a:avLst/>
          </a:prstGeom>
        </p:spPr>
      </p:pic>
      <p:sp>
        <p:nvSpPr>
          <p:cNvPr id="2" name="TextBox 1">
            <a:extLst>
              <a:ext uri="{FF2B5EF4-FFF2-40B4-BE49-F238E27FC236}">
                <a16:creationId xmlns:a16="http://schemas.microsoft.com/office/drawing/2014/main" id="{A4CB9787-D199-0852-8E17-4F803C2BC788}"/>
              </a:ext>
            </a:extLst>
          </p:cNvPr>
          <p:cNvSpPr txBox="1"/>
          <p:nvPr/>
        </p:nvSpPr>
        <p:spPr>
          <a:xfrm>
            <a:off x="718566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
        <p:nvSpPr>
          <p:cNvPr id="4" name="TextBox 3">
            <a:extLst>
              <a:ext uri="{FF2B5EF4-FFF2-40B4-BE49-F238E27FC236}">
                <a16:creationId xmlns:a16="http://schemas.microsoft.com/office/drawing/2014/main" id="{3232258D-B562-B43D-56EA-F5B516E29186}"/>
              </a:ext>
            </a:extLst>
          </p:cNvPr>
          <p:cNvSpPr txBox="1"/>
          <p:nvPr/>
        </p:nvSpPr>
        <p:spPr>
          <a:xfrm>
            <a:off x="152400" y="6705600"/>
            <a:ext cx="640080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Statuses calculated by Global Research, IMB, January 2024. </a:t>
            </a:r>
            <a:r>
              <a:rPr lang="en-US" sz="500" b="0" i="0" dirty="0">
                <a:solidFill>
                  <a:srgbClr val="1B365D"/>
                </a:solidFill>
                <a:effectLst/>
                <a:latin typeface="Azo Sans" panose="020B0603030303020204" pitchFamily="34" charset="0"/>
              </a:rPr>
              <a:t>Plate </a:t>
            </a:r>
            <a:r>
              <a:rPr lang="en-US" sz="500" b="0" i="0" dirty="0" err="1">
                <a:solidFill>
                  <a:srgbClr val="1B365D"/>
                </a:solidFill>
                <a:effectLst/>
                <a:latin typeface="Azo Sans" panose="020B0603030303020204" pitchFamily="34" charset="0"/>
              </a:rPr>
              <a:t>carrée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World  Topographic Basemap by ESRI 2023.</a:t>
            </a:r>
          </a:p>
        </p:txBody>
      </p:sp>
      <p:pic>
        <p:nvPicPr>
          <p:cNvPr id="5" name="Picture 4" descr="A group of people in different colors&#10;&#10;Description automatically generated">
            <a:extLst>
              <a:ext uri="{FF2B5EF4-FFF2-40B4-BE49-F238E27FC236}">
                <a16:creationId xmlns:a16="http://schemas.microsoft.com/office/drawing/2014/main" id="{6D146979-EAC7-7694-E321-309D6400D3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5715000"/>
            <a:ext cx="3797213" cy="731520"/>
          </a:xfrm>
          <a:prstGeom prst="rect">
            <a:avLst/>
          </a:prstGeom>
        </p:spPr>
      </p:pic>
      <p:sp>
        <p:nvSpPr>
          <p:cNvPr id="7" name="TextBox 6">
            <a:extLst>
              <a:ext uri="{FF2B5EF4-FFF2-40B4-BE49-F238E27FC236}">
                <a16:creationId xmlns:a16="http://schemas.microsoft.com/office/drawing/2014/main" id="{8FB98464-A685-5654-CB40-FF9F2E01C9AE}"/>
              </a:ext>
            </a:extLst>
          </p:cNvPr>
          <p:cNvSpPr txBox="1"/>
          <p:nvPr/>
        </p:nvSpPr>
        <p:spPr>
          <a:xfrm>
            <a:off x="4724400" y="6400800"/>
            <a:ext cx="2743200" cy="274320"/>
          </a:xfrm>
          <a:prstGeom prst="rect">
            <a:avLst/>
          </a:prstGeom>
          <a:noFill/>
        </p:spPr>
        <p:txBody>
          <a:bodyPr wrap="square" rtlCol="0">
            <a:spAutoFit/>
          </a:bodyPr>
          <a:lstStyle/>
          <a:p>
            <a:pPr algn="ctr"/>
            <a:r>
              <a:rPr lang="en-US" sz="1000" b="1" dirty="0">
                <a:solidFill>
                  <a:schemeClr val="bg1"/>
                </a:solidFill>
                <a:latin typeface="Azo Sans" panose="020B0603030303020204" pitchFamily="34" charset="0"/>
              </a:rPr>
              <a:t>12,114 people groups (8 billion people</a:t>
            </a:r>
            <a:r>
              <a:rPr lang="en-US" sz="800" b="1" dirty="0">
                <a:solidFill>
                  <a:schemeClr val="bg1"/>
                </a:solidFill>
                <a:latin typeface="Azo Sans" panose="020B0603030303020204" pitchFamily="34" charset="0"/>
              </a:rPr>
              <a:t>)</a:t>
            </a:r>
            <a:r>
              <a:rPr lang="en-US" sz="8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374969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11" name="TextBox 10"/>
          <p:cNvSpPr txBox="1"/>
          <p:nvPr/>
        </p:nvSpPr>
        <p:spPr>
          <a:xfrm>
            <a:off x="1600200" y="228600"/>
            <a:ext cx="8991600" cy="677108"/>
          </a:xfrm>
          <a:prstGeom prst="rect">
            <a:avLst/>
          </a:prstGeom>
          <a:noFill/>
        </p:spPr>
        <p:txBody>
          <a:bodyPr wrap="square" rtlCol="0">
            <a:spAutoFit/>
          </a:bodyPr>
          <a:lstStyle/>
          <a:p>
            <a:pPr algn="ctr"/>
            <a:r>
              <a:rPr lang="en-US" sz="2400" b="1" spc="100" dirty="0">
                <a:solidFill>
                  <a:schemeClr val="bg1"/>
                </a:solidFill>
                <a:latin typeface="Azo Sans" panose="020B0603030303020204" pitchFamily="34" charset="0"/>
              </a:rPr>
              <a:t>Progress toward Engaging Unreached Peoples</a:t>
            </a:r>
          </a:p>
          <a:p>
            <a:pPr algn="ctr"/>
            <a:r>
              <a:rPr lang="en-US" sz="1400" spc="100" dirty="0">
                <a:solidFill>
                  <a:schemeClr val="bg1"/>
                </a:solidFill>
                <a:latin typeface="Azo Sans" panose="020B0603030303020204" pitchFamily="34" charset="0"/>
              </a:rPr>
              <a:t>No Longer Unreached</a:t>
            </a:r>
          </a:p>
        </p:txBody>
      </p:sp>
      <p:sp>
        <p:nvSpPr>
          <p:cNvPr id="9" name="Rectangle 8">
            <a:extLst>
              <a:ext uri="{FF2B5EF4-FFF2-40B4-BE49-F238E27FC236}">
                <a16:creationId xmlns:a16="http://schemas.microsoft.com/office/drawing/2014/main" id="{A557997E-8701-4FCA-98D6-D3D5DD95E9FC}"/>
              </a:ext>
            </a:extLst>
          </p:cNvPr>
          <p:cNvSpPr/>
          <p:nvPr/>
        </p:nvSpPr>
        <p:spPr>
          <a:xfrm>
            <a:off x="0" y="6711696"/>
            <a:ext cx="12192000" cy="169277"/>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A3A78D7-0055-9116-0094-53ADFFED24A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81360" y="6054559"/>
            <a:ext cx="838200" cy="419100"/>
          </a:xfrm>
          <a:prstGeom prst="rect">
            <a:avLst/>
          </a:prstGeom>
        </p:spPr>
      </p:pic>
      <p:sp>
        <p:nvSpPr>
          <p:cNvPr id="5" name="TextBox 4">
            <a:extLst>
              <a:ext uri="{FF2B5EF4-FFF2-40B4-BE49-F238E27FC236}">
                <a16:creationId xmlns:a16="http://schemas.microsoft.com/office/drawing/2014/main" id="{F7EEF17C-0DAD-2A12-C3D0-D6C80D5A3931}"/>
              </a:ext>
            </a:extLst>
          </p:cNvPr>
          <p:cNvSpPr txBox="1"/>
          <p:nvPr/>
        </p:nvSpPr>
        <p:spPr>
          <a:xfrm>
            <a:off x="718566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
        <p:nvSpPr>
          <p:cNvPr id="6" name="TextBox 5">
            <a:extLst>
              <a:ext uri="{FF2B5EF4-FFF2-40B4-BE49-F238E27FC236}">
                <a16:creationId xmlns:a16="http://schemas.microsoft.com/office/drawing/2014/main" id="{4C0786C4-AE57-87FD-52FA-D464ECBF6F43}"/>
              </a:ext>
            </a:extLst>
          </p:cNvPr>
          <p:cNvSpPr txBox="1"/>
          <p:nvPr/>
        </p:nvSpPr>
        <p:spPr>
          <a:xfrm>
            <a:off x="152400" y="6705600"/>
            <a:ext cx="640080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Statuses calculated by Global Research, IMB, January 2024. </a:t>
            </a:r>
            <a:r>
              <a:rPr lang="en-US" sz="500" b="0" i="0" dirty="0">
                <a:solidFill>
                  <a:srgbClr val="1B365D"/>
                </a:solidFill>
                <a:effectLst/>
                <a:latin typeface="Azo Sans" panose="020B0603030303020204" pitchFamily="34" charset="0"/>
              </a:rPr>
              <a:t>Plate </a:t>
            </a:r>
            <a:r>
              <a:rPr lang="en-US" sz="500" b="0" i="0" dirty="0" err="1">
                <a:solidFill>
                  <a:srgbClr val="1B365D"/>
                </a:solidFill>
                <a:effectLst/>
                <a:latin typeface="Azo Sans" panose="020B0603030303020204" pitchFamily="34" charset="0"/>
              </a:rPr>
              <a:t>carrée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World Topographic Basemap by ESRI 2023.</a:t>
            </a:r>
          </a:p>
        </p:txBody>
      </p:sp>
      <p:pic>
        <p:nvPicPr>
          <p:cNvPr id="3" name="Picture 2">
            <a:extLst>
              <a:ext uri="{FF2B5EF4-FFF2-40B4-BE49-F238E27FC236}">
                <a16:creationId xmlns:a16="http://schemas.microsoft.com/office/drawing/2014/main" id="{2C56162F-0CEC-2791-C753-D6CFBA4B148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63440" y="5715000"/>
            <a:ext cx="2871668" cy="731520"/>
          </a:xfrm>
          <a:prstGeom prst="rect">
            <a:avLst/>
          </a:prstGeom>
        </p:spPr>
      </p:pic>
      <p:sp>
        <p:nvSpPr>
          <p:cNvPr id="8" name="TextBox 7">
            <a:extLst>
              <a:ext uri="{FF2B5EF4-FFF2-40B4-BE49-F238E27FC236}">
                <a16:creationId xmlns:a16="http://schemas.microsoft.com/office/drawing/2014/main" id="{0C359337-A8EF-AF05-3822-D069FC68969D}"/>
              </a:ext>
            </a:extLst>
          </p:cNvPr>
          <p:cNvSpPr txBox="1"/>
          <p:nvPr/>
        </p:nvSpPr>
        <p:spPr>
          <a:xfrm>
            <a:off x="4754880" y="6400800"/>
            <a:ext cx="2743200" cy="369332"/>
          </a:xfrm>
          <a:prstGeom prst="rect">
            <a:avLst/>
          </a:prstGeom>
          <a:noFill/>
        </p:spPr>
        <p:txBody>
          <a:bodyPr wrap="square" rtlCol="0">
            <a:spAutoFit/>
          </a:bodyPr>
          <a:lstStyle/>
          <a:p>
            <a:pPr algn="ctr"/>
            <a:r>
              <a:rPr lang="en-US" sz="1000" b="1" dirty="0">
                <a:solidFill>
                  <a:schemeClr val="bg1"/>
                </a:solidFill>
                <a:latin typeface="Azo Sans" panose="020B0603030303020204" pitchFamily="34" charset="0"/>
              </a:rPr>
              <a:t>4,864 people groups (3.3 billion people</a:t>
            </a:r>
            <a:r>
              <a:rPr lang="en-US" sz="800" b="1" dirty="0">
                <a:solidFill>
                  <a:schemeClr val="bg1"/>
                </a:solidFill>
                <a:latin typeface="Azo Sans" panose="020B0603030303020204" pitchFamily="34" charset="0"/>
              </a:rPr>
              <a:t>)</a:t>
            </a:r>
            <a:r>
              <a:rPr lang="en-US" sz="8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95602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10" name="TextBox 9"/>
          <p:cNvSpPr txBox="1"/>
          <p:nvPr/>
        </p:nvSpPr>
        <p:spPr>
          <a:xfrm>
            <a:off x="1600200" y="228600"/>
            <a:ext cx="8991600" cy="677108"/>
          </a:xfrm>
          <a:prstGeom prst="rect">
            <a:avLst/>
          </a:prstGeom>
          <a:noFill/>
        </p:spPr>
        <p:txBody>
          <a:bodyPr wrap="square" rtlCol="0">
            <a:spAutoFit/>
          </a:bodyPr>
          <a:lstStyle/>
          <a:p>
            <a:pPr algn="ctr"/>
            <a:r>
              <a:rPr lang="en-US" sz="2400" b="1" spc="100" dirty="0">
                <a:solidFill>
                  <a:schemeClr val="bg1"/>
                </a:solidFill>
                <a:latin typeface="Azo Sans" panose="020B0603030303020204" pitchFamily="34" charset="0"/>
              </a:rPr>
              <a:t>Progress toward Engaging Unreached Peoples</a:t>
            </a:r>
          </a:p>
          <a:p>
            <a:pPr algn="ctr"/>
            <a:r>
              <a:rPr lang="en-US" sz="1400" spc="100" dirty="0">
                <a:solidFill>
                  <a:schemeClr val="bg1"/>
                </a:solidFill>
                <a:latin typeface="Azo Sans" panose="020B0603030303020204" pitchFamily="34" charset="0"/>
              </a:rPr>
              <a:t>Unreached</a:t>
            </a:r>
          </a:p>
        </p:txBody>
      </p:sp>
      <p:sp>
        <p:nvSpPr>
          <p:cNvPr id="11" name="TextBox 10"/>
          <p:cNvSpPr txBox="1"/>
          <p:nvPr/>
        </p:nvSpPr>
        <p:spPr>
          <a:xfrm>
            <a:off x="2537898" y="6720841"/>
            <a:ext cx="7139502" cy="169277"/>
          </a:xfrm>
          <a:prstGeom prst="rect">
            <a:avLst/>
          </a:prstGeom>
          <a:noFill/>
        </p:spPr>
        <p:txBody>
          <a:bodyPr wrap="square" rtlCol="0">
            <a:spAutoFit/>
          </a:bodyPr>
          <a:lstStyle/>
          <a:p>
            <a:pPr algn="ctr"/>
            <a:r>
              <a:rPr lang="en-US" sz="500" dirty="0">
                <a:solidFill>
                  <a:schemeClr val="tx1">
                    <a:lumMod val="75000"/>
                    <a:lumOff val="25000"/>
                  </a:schemeClr>
                </a:solidFill>
                <a:latin typeface="Century Gothic" panose="020B0502020202020204" pitchFamily="34" charset="0"/>
              </a:rPr>
              <a:t>Each point approximates 50,000 people. Statuses are calculated by Global </a:t>
            </a:r>
            <a:r>
              <a:rPr lang="en-US" sz="500" dirty="0" err="1">
                <a:solidFill>
                  <a:schemeClr val="tx1">
                    <a:lumMod val="75000"/>
                    <a:lumOff val="25000"/>
                  </a:schemeClr>
                </a:solidFill>
                <a:latin typeface="Century Gothic" panose="020B0502020202020204" pitchFamily="34" charset="0"/>
              </a:rPr>
              <a:t>Researc</a:t>
            </a:r>
            <a:r>
              <a:rPr lang="en-US" sz="500" dirty="0">
                <a:solidFill>
                  <a:schemeClr val="tx1">
                    <a:lumMod val="75000"/>
                    <a:lumOff val="25000"/>
                  </a:schemeClr>
                </a:solidFill>
                <a:latin typeface="Century Gothic" panose="020B0502020202020204" pitchFamily="34" charset="0"/>
              </a:rPr>
              <a:t>, IMB, January 2023. Robinson World Projection. Physical Basemap by US National Park Service. Geography by ESRI 2020.</a:t>
            </a:r>
          </a:p>
        </p:txBody>
      </p:sp>
      <p:sp>
        <p:nvSpPr>
          <p:cNvPr id="15" name="Rectangle 14">
            <a:extLst>
              <a:ext uri="{FF2B5EF4-FFF2-40B4-BE49-F238E27FC236}">
                <a16:creationId xmlns:a16="http://schemas.microsoft.com/office/drawing/2014/main" id="{567D9374-1BB4-4E3C-9631-FAB85DC13D5C}"/>
              </a:ext>
            </a:extLst>
          </p:cNvPr>
          <p:cNvSpPr/>
          <p:nvPr/>
        </p:nvSpPr>
        <p:spPr>
          <a:xfrm>
            <a:off x="0" y="6711696"/>
            <a:ext cx="12192000" cy="169277"/>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488CC80-57B8-B6AA-C61C-1BA9F9DAC2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81360" y="6054559"/>
            <a:ext cx="838200" cy="419100"/>
          </a:xfrm>
          <a:prstGeom prst="rect">
            <a:avLst/>
          </a:prstGeom>
        </p:spPr>
      </p:pic>
      <p:sp>
        <p:nvSpPr>
          <p:cNvPr id="5" name="TextBox 4">
            <a:extLst>
              <a:ext uri="{FF2B5EF4-FFF2-40B4-BE49-F238E27FC236}">
                <a16:creationId xmlns:a16="http://schemas.microsoft.com/office/drawing/2014/main" id="{C925774A-1212-25EC-CB6D-7A7FEF386450}"/>
              </a:ext>
            </a:extLst>
          </p:cNvPr>
          <p:cNvSpPr txBox="1"/>
          <p:nvPr/>
        </p:nvSpPr>
        <p:spPr>
          <a:xfrm>
            <a:off x="718566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
        <p:nvSpPr>
          <p:cNvPr id="6" name="TextBox 5">
            <a:extLst>
              <a:ext uri="{FF2B5EF4-FFF2-40B4-BE49-F238E27FC236}">
                <a16:creationId xmlns:a16="http://schemas.microsoft.com/office/drawing/2014/main" id="{3ADE057F-BBE0-BF04-E71F-6A295DB69745}"/>
              </a:ext>
            </a:extLst>
          </p:cNvPr>
          <p:cNvSpPr txBox="1"/>
          <p:nvPr/>
        </p:nvSpPr>
        <p:spPr>
          <a:xfrm>
            <a:off x="152400" y="6705600"/>
            <a:ext cx="640080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Statuses calculated by Global Research, IMB, January 2024. </a:t>
            </a:r>
            <a:r>
              <a:rPr lang="en-US" sz="500" b="0" i="0" dirty="0">
                <a:solidFill>
                  <a:srgbClr val="1B365D"/>
                </a:solidFill>
                <a:effectLst/>
                <a:latin typeface="Azo Sans" panose="020B0603030303020204" pitchFamily="34" charset="0"/>
              </a:rPr>
              <a:t>Plate </a:t>
            </a:r>
            <a:r>
              <a:rPr lang="en-US" sz="500" b="0" i="0" dirty="0" err="1">
                <a:solidFill>
                  <a:srgbClr val="1B365D"/>
                </a:solidFill>
                <a:effectLst/>
                <a:latin typeface="Azo Sans" panose="020B0603030303020204" pitchFamily="34" charset="0"/>
              </a:rPr>
              <a:t>carrée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World Topographic Basemap by ESRI 2023.</a:t>
            </a:r>
          </a:p>
        </p:txBody>
      </p:sp>
      <p:pic>
        <p:nvPicPr>
          <p:cNvPr id="3" name="Picture 2">
            <a:extLst>
              <a:ext uri="{FF2B5EF4-FFF2-40B4-BE49-F238E27FC236}">
                <a16:creationId xmlns:a16="http://schemas.microsoft.com/office/drawing/2014/main" id="{68ACB845-5408-6966-7F89-C1E96D2E7CD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63440" y="5715000"/>
            <a:ext cx="2872314" cy="731520"/>
          </a:xfrm>
          <a:prstGeom prst="rect">
            <a:avLst/>
          </a:prstGeom>
        </p:spPr>
      </p:pic>
      <p:sp>
        <p:nvSpPr>
          <p:cNvPr id="7" name="TextBox 6">
            <a:extLst>
              <a:ext uri="{FF2B5EF4-FFF2-40B4-BE49-F238E27FC236}">
                <a16:creationId xmlns:a16="http://schemas.microsoft.com/office/drawing/2014/main" id="{A40F6BE8-AC07-3943-3101-2EAFAF7E55CB}"/>
              </a:ext>
            </a:extLst>
          </p:cNvPr>
          <p:cNvSpPr txBox="1"/>
          <p:nvPr/>
        </p:nvSpPr>
        <p:spPr>
          <a:xfrm>
            <a:off x="4724400" y="6400800"/>
            <a:ext cx="2743200" cy="369332"/>
          </a:xfrm>
          <a:prstGeom prst="rect">
            <a:avLst/>
          </a:prstGeom>
          <a:noFill/>
        </p:spPr>
        <p:txBody>
          <a:bodyPr wrap="square" rtlCol="0">
            <a:spAutoFit/>
          </a:bodyPr>
          <a:lstStyle/>
          <a:p>
            <a:pPr algn="ctr"/>
            <a:r>
              <a:rPr lang="en-US" sz="1000" b="1" dirty="0">
                <a:solidFill>
                  <a:schemeClr val="bg1"/>
                </a:solidFill>
                <a:latin typeface="Azo Sans" panose="020B0603030303020204" pitchFamily="34" charset="0"/>
              </a:rPr>
              <a:t>7,250 people groups (4.8 billion people</a:t>
            </a:r>
            <a:r>
              <a:rPr lang="en-US" sz="800" b="1" dirty="0">
                <a:solidFill>
                  <a:schemeClr val="bg1"/>
                </a:solidFill>
                <a:latin typeface="Azo Sans" panose="020B0603030303020204" pitchFamily="34" charset="0"/>
              </a:rPr>
              <a:t>)</a:t>
            </a:r>
            <a:r>
              <a:rPr lang="en-US" sz="8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79120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2" name="TextBox 11"/>
          <p:cNvSpPr txBox="1"/>
          <p:nvPr/>
        </p:nvSpPr>
        <p:spPr>
          <a:xfrm>
            <a:off x="1600200" y="228600"/>
            <a:ext cx="8991600" cy="677108"/>
          </a:xfrm>
          <a:prstGeom prst="rect">
            <a:avLst/>
          </a:prstGeom>
          <a:noFill/>
        </p:spPr>
        <p:txBody>
          <a:bodyPr wrap="square" rtlCol="0">
            <a:spAutoFit/>
          </a:bodyPr>
          <a:lstStyle/>
          <a:p>
            <a:pPr algn="ctr"/>
            <a:r>
              <a:rPr lang="en-US" sz="2400" b="1" spc="100" dirty="0">
                <a:solidFill>
                  <a:schemeClr val="bg1"/>
                </a:solidFill>
                <a:latin typeface="Azo Sans" panose="020B0603030303020204" pitchFamily="34" charset="0"/>
              </a:rPr>
              <a:t>Progress toward Engaging Unreached Peoples</a:t>
            </a:r>
          </a:p>
          <a:p>
            <a:pPr algn="ctr"/>
            <a:r>
              <a:rPr lang="en-US" sz="1400" spc="100" dirty="0">
                <a:solidFill>
                  <a:schemeClr val="bg1"/>
                </a:solidFill>
                <a:latin typeface="Azo Sans" panose="020B0603030303020204" pitchFamily="34" charset="0"/>
              </a:rPr>
              <a:t>Engaged yet Unreached</a:t>
            </a:r>
          </a:p>
        </p:txBody>
      </p:sp>
      <p:sp>
        <p:nvSpPr>
          <p:cNvPr id="15" name="Rectangle 14">
            <a:extLst>
              <a:ext uri="{FF2B5EF4-FFF2-40B4-BE49-F238E27FC236}">
                <a16:creationId xmlns:a16="http://schemas.microsoft.com/office/drawing/2014/main" id="{D8F9854B-08F1-41ED-B652-65A292331A23}"/>
              </a:ext>
            </a:extLst>
          </p:cNvPr>
          <p:cNvSpPr/>
          <p:nvPr/>
        </p:nvSpPr>
        <p:spPr>
          <a:xfrm>
            <a:off x="0" y="6711696"/>
            <a:ext cx="12192000" cy="169277"/>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968236C-7D45-866C-8265-073CAAC8BF1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81360" y="6054559"/>
            <a:ext cx="838200" cy="419100"/>
          </a:xfrm>
          <a:prstGeom prst="rect">
            <a:avLst/>
          </a:prstGeom>
        </p:spPr>
      </p:pic>
      <p:sp>
        <p:nvSpPr>
          <p:cNvPr id="5" name="TextBox 4">
            <a:extLst>
              <a:ext uri="{FF2B5EF4-FFF2-40B4-BE49-F238E27FC236}">
                <a16:creationId xmlns:a16="http://schemas.microsoft.com/office/drawing/2014/main" id="{973C2C46-4433-BA76-C8BE-E66DB7B397C6}"/>
              </a:ext>
            </a:extLst>
          </p:cNvPr>
          <p:cNvSpPr txBox="1"/>
          <p:nvPr/>
        </p:nvSpPr>
        <p:spPr>
          <a:xfrm>
            <a:off x="718566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
        <p:nvSpPr>
          <p:cNvPr id="6" name="TextBox 5">
            <a:extLst>
              <a:ext uri="{FF2B5EF4-FFF2-40B4-BE49-F238E27FC236}">
                <a16:creationId xmlns:a16="http://schemas.microsoft.com/office/drawing/2014/main" id="{9B00C3FE-C0AE-F1C8-2417-54CFB2C083C5}"/>
              </a:ext>
            </a:extLst>
          </p:cNvPr>
          <p:cNvSpPr txBox="1"/>
          <p:nvPr/>
        </p:nvSpPr>
        <p:spPr>
          <a:xfrm>
            <a:off x="152400" y="6705600"/>
            <a:ext cx="640080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Statuses calculated by Global Research, IMB, January 2024. </a:t>
            </a:r>
            <a:r>
              <a:rPr lang="en-US" sz="500" b="0" i="0" dirty="0">
                <a:solidFill>
                  <a:srgbClr val="1B365D"/>
                </a:solidFill>
                <a:effectLst/>
                <a:latin typeface="Azo Sans" panose="020B0603030303020204" pitchFamily="34" charset="0"/>
              </a:rPr>
              <a:t>Plate </a:t>
            </a:r>
            <a:r>
              <a:rPr lang="en-US" sz="500" b="0" i="0" dirty="0" err="1">
                <a:solidFill>
                  <a:srgbClr val="1B365D"/>
                </a:solidFill>
                <a:effectLst/>
                <a:latin typeface="Azo Sans" panose="020B0603030303020204" pitchFamily="34" charset="0"/>
              </a:rPr>
              <a:t>carrée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World Topographic Basemap by ESRI 2023.</a:t>
            </a:r>
          </a:p>
        </p:txBody>
      </p:sp>
      <p:pic>
        <p:nvPicPr>
          <p:cNvPr id="3" name="Picture 2">
            <a:extLst>
              <a:ext uri="{FF2B5EF4-FFF2-40B4-BE49-F238E27FC236}">
                <a16:creationId xmlns:a16="http://schemas.microsoft.com/office/drawing/2014/main" id="{983EF0F8-DC19-6ABA-0F5B-77F69FFCD1D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120640" y="5715000"/>
            <a:ext cx="2043867" cy="731520"/>
          </a:xfrm>
          <a:prstGeom prst="rect">
            <a:avLst/>
          </a:prstGeom>
        </p:spPr>
      </p:pic>
      <p:sp>
        <p:nvSpPr>
          <p:cNvPr id="7" name="TextBox 6">
            <a:extLst>
              <a:ext uri="{FF2B5EF4-FFF2-40B4-BE49-F238E27FC236}">
                <a16:creationId xmlns:a16="http://schemas.microsoft.com/office/drawing/2014/main" id="{B74EF8A2-57EC-C55D-326E-C4056E4AE612}"/>
              </a:ext>
            </a:extLst>
          </p:cNvPr>
          <p:cNvSpPr txBox="1"/>
          <p:nvPr/>
        </p:nvSpPr>
        <p:spPr>
          <a:xfrm>
            <a:off x="4724400" y="6400800"/>
            <a:ext cx="2743200" cy="369332"/>
          </a:xfrm>
          <a:prstGeom prst="rect">
            <a:avLst/>
          </a:prstGeom>
          <a:noFill/>
        </p:spPr>
        <p:txBody>
          <a:bodyPr wrap="square" rtlCol="0">
            <a:spAutoFit/>
          </a:bodyPr>
          <a:lstStyle/>
          <a:p>
            <a:pPr algn="ctr"/>
            <a:r>
              <a:rPr lang="en-US" sz="1000" b="1" dirty="0">
                <a:solidFill>
                  <a:schemeClr val="bg1"/>
                </a:solidFill>
                <a:latin typeface="Azo Sans" panose="020B0603030303020204" pitchFamily="34" charset="0"/>
              </a:rPr>
              <a:t>4,089 people groups (4.5 billion people</a:t>
            </a:r>
            <a:r>
              <a:rPr lang="en-US" sz="800" b="1" dirty="0">
                <a:solidFill>
                  <a:schemeClr val="bg1"/>
                </a:solidFill>
                <a:latin typeface="Azo Sans" panose="020B0603030303020204" pitchFamily="34" charset="0"/>
              </a:rPr>
              <a:t>)</a:t>
            </a:r>
            <a:r>
              <a:rPr lang="en-US" sz="8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93280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9" name="TextBox 8"/>
          <p:cNvSpPr txBox="1"/>
          <p:nvPr/>
        </p:nvSpPr>
        <p:spPr>
          <a:xfrm>
            <a:off x="1600200" y="228600"/>
            <a:ext cx="8991600" cy="677108"/>
          </a:xfrm>
          <a:prstGeom prst="rect">
            <a:avLst/>
          </a:prstGeom>
          <a:noFill/>
        </p:spPr>
        <p:txBody>
          <a:bodyPr wrap="square" rtlCol="0">
            <a:spAutoFit/>
          </a:bodyPr>
          <a:lstStyle/>
          <a:p>
            <a:pPr algn="ctr"/>
            <a:r>
              <a:rPr lang="en-US" sz="2400" b="1" spc="100" dirty="0">
                <a:solidFill>
                  <a:schemeClr val="bg1"/>
                </a:solidFill>
                <a:latin typeface="Azo Sans" panose="020B0603030303020204" pitchFamily="34" charset="0"/>
              </a:rPr>
              <a:t>Progress toward Engaging Unreached Peoples</a:t>
            </a:r>
          </a:p>
          <a:p>
            <a:pPr algn="ctr"/>
            <a:r>
              <a:rPr lang="en-US" sz="1400" spc="100" dirty="0">
                <a:solidFill>
                  <a:schemeClr val="bg1"/>
                </a:solidFill>
                <a:latin typeface="Azo Sans" panose="020B0603030303020204" pitchFamily="34" charset="0"/>
              </a:rPr>
              <a:t>Unengaged and Unreached</a:t>
            </a:r>
          </a:p>
        </p:txBody>
      </p:sp>
      <p:sp>
        <p:nvSpPr>
          <p:cNvPr id="15" name="Rectangle 14">
            <a:extLst>
              <a:ext uri="{FF2B5EF4-FFF2-40B4-BE49-F238E27FC236}">
                <a16:creationId xmlns:a16="http://schemas.microsoft.com/office/drawing/2014/main" id="{366C98B6-B215-479C-961F-DE23638AE991}"/>
              </a:ext>
            </a:extLst>
          </p:cNvPr>
          <p:cNvSpPr/>
          <p:nvPr/>
        </p:nvSpPr>
        <p:spPr>
          <a:xfrm>
            <a:off x="0" y="6711696"/>
            <a:ext cx="12192000" cy="169277"/>
          </a:xfrm>
          <a:prstGeom prst="rect">
            <a:avLst/>
          </a:prstGeom>
          <a:solidFill>
            <a:srgbClr val="F3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BDD4111-2D1A-4812-934A-42762FFC9924}"/>
              </a:ext>
            </a:extLst>
          </p:cNvPr>
          <p:cNvSpPr txBox="1"/>
          <p:nvPr/>
        </p:nvSpPr>
        <p:spPr>
          <a:xfrm>
            <a:off x="718566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
        <p:nvSpPr>
          <p:cNvPr id="3" name="TextBox 2">
            <a:extLst>
              <a:ext uri="{FF2B5EF4-FFF2-40B4-BE49-F238E27FC236}">
                <a16:creationId xmlns:a16="http://schemas.microsoft.com/office/drawing/2014/main" id="{529BAAA7-A3D7-225C-F629-885054F68E62}"/>
              </a:ext>
            </a:extLst>
          </p:cNvPr>
          <p:cNvSpPr txBox="1"/>
          <p:nvPr/>
        </p:nvSpPr>
        <p:spPr>
          <a:xfrm>
            <a:off x="152400" y="6705600"/>
            <a:ext cx="640080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Statuses calculated by Global Research, IMB, January 2024. </a:t>
            </a:r>
            <a:r>
              <a:rPr lang="en-US" sz="500" b="0" i="0" dirty="0">
                <a:solidFill>
                  <a:srgbClr val="1B365D"/>
                </a:solidFill>
                <a:effectLst/>
                <a:latin typeface="Azo Sans" panose="020B0603030303020204" pitchFamily="34" charset="0"/>
              </a:rPr>
              <a:t>Plate </a:t>
            </a:r>
            <a:r>
              <a:rPr lang="en-US" sz="500" b="0" i="0" dirty="0" err="1">
                <a:solidFill>
                  <a:srgbClr val="1B365D"/>
                </a:solidFill>
                <a:effectLst/>
                <a:latin typeface="Azo Sans" panose="020B0603030303020204" pitchFamily="34" charset="0"/>
              </a:rPr>
              <a:t>carrée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World Topographic Basemap by ESRI 2023.</a:t>
            </a:r>
          </a:p>
        </p:txBody>
      </p:sp>
      <p:pic>
        <p:nvPicPr>
          <p:cNvPr id="4" name="Picture 3">
            <a:extLst>
              <a:ext uri="{FF2B5EF4-FFF2-40B4-BE49-F238E27FC236}">
                <a16:creationId xmlns:a16="http://schemas.microsoft.com/office/drawing/2014/main" id="{01EDC94F-D6AB-E7B4-4093-396A55AD96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81360" y="6054559"/>
            <a:ext cx="838200" cy="419100"/>
          </a:xfrm>
          <a:prstGeom prst="rect">
            <a:avLst/>
          </a:prstGeom>
        </p:spPr>
      </p:pic>
      <p:pic>
        <p:nvPicPr>
          <p:cNvPr id="5" name="Picture 4">
            <a:extLst>
              <a:ext uri="{FF2B5EF4-FFF2-40B4-BE49-F238E27FC236}">
                <a16:creationId xmlns:a16="http://schemas.microsoft.com/office/drawing/2014/main" id="{66D0DE55-1F58-4D66-F3EA-8B55399BED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03520" y="5715000"/>
            <a:ext cx="1528996" cy="731520"/>
          </a:xfrm>
          <a:prstGeom prst="rect">
            <a:avLst/>
          </a:prstGeom>
        </p:spPr>
      </p:pic>
      <p:sp>
        <p:nvSpPr>
          <p:cNvPr id="6" name="TextBox 5">
            <a:extLst>
              <a:ext uri="{FF2B5EF4-FFF2-40B4-BE49-F238E27FC236}">
                <a16:creationId xmlns:a16="http://schemas.microsoft.com/office/drawing/2014/main" id="{F9FBB77D-B2E5-1738-669D-6BF4D4FC5C0E}"/>
              </a:ext>
            </a:extLst>
          </p:cNvPr>
          <p:cNvSpPr txBox="1"/>
          <p:nvPr/>
        </p:nvSpPr>
        <p:spPr>
          <a:xfrm>
            <a:off x="4724400" y="6400800"/>
            <a:ext cx="2743200" cy="369332"/>
          </a:xfrm>
          <a:prstGeom prst="rect">
            <a:avLst/>
          </a:prstGeom>
          <a:noFill/>
        </p:spPr>
        <p:txBody>
          <a:bodyPr wrap="square" rtlCol="0">
            <a:spAutoFit/>
          </a:bodyPr>
          <a:lstStyle/>
          <a:p>
            <a:pPr algn="ctr"/>
            <a:r>
              <a:rPr lang="en-US" sz="1000" b="1" dirty="0">
                <a:solidFill>
                  <a:schemeClr val="bg1"/>
                </a:solidFill>
                <a:latin typeface="Azo Sans" panose="020B0603030303020204" pitchFamily="34" charset="0"/>
              </a:rPr>
              <a:t>3,161 people groups (283 million people</a:t>
            </a:r>
            <a:r>
              <a:rPr lang="en-US" sz="800" b="1" dirty="0">
                <a:solidFill>
                  <a:schemeClr val="bg1"/>
                </a:solidFill>
                <a:latin typeface="Azo Sans" panose="020B0603030303020204" pitchFamily="34" charset="0"/>
              </a:rPr>
              <a:t>)</a:t>
            </a:r>
            <a:r>
              <a:rPr lang="en-US" sz="8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52972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184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B1D980B6364B46B9732B5C8B746A88" ma:contentTypeVersion="16" ma:contentTypeDescription="Create a new document." ma:contentTypeScope="" ma:versionID="34ea02b8acaf63a5fd3a559acee4dd1f">
  <xsd:schema xmlns:xsd="http://www.w3.org/2001/XMLSchema" xmlns:xs="http://www.w3.org/2001/XMLSchema" xmlns:p="http://schemas.microsoft.com/office/2006/metadata/properties" xmlns:ns2="9b5afd84-3d95-4eae-8a54-ac27df908935" xmlns:ns3="b33c7cd5-7c49-44bb-ad28-1170a79a72c3" targetNamespace="http://schemas.microsoft.com/office/2006/metadata/properties" ma:root="true" ma:fieldsID="070393c27a38e56d4fce9041283b2e6b" ns2:_="" ns3:_="">
    <xsd:import namespace="9b5afd84-3d95-4eae-8a54-ac27df908935"/>
    <xsd:import namespace="b33c7cd5-7c49-44bb-ad28-1170a79a72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VizLicense" minOccurs="0"/>
                <xsd:element ref="ns2:PublishedPBI"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afd84-3d95-4eae-8a54-ac27df9089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3f473f5-fa69-402b-b6e7-3ef715960da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VizLicense" ma:index="19" nillable="true" ma:displayName="Viz License" ma:description="Select any license that this PBI requires" ma:format="Dropdown" ma:internalName="VizLicense">
      <xsd:complexType>
        <xsd:complexContent>
          <xsd:extension base="dms:MultiChoice">
            <xsd:sequence>
              <xsd:element name="Value" maxOccurs="unbounded" minOccurs="0" nillable="true">
                <xsd:simpleType>
                  <xsd:restriction base="dms:Choice">
                    <xsd:enumeration value="ESRI"/>
                    <xsd:enumeration value="Zoom Charts"/>
                    <xsd:enumeration value="xViz"/>
                    <xsd:enumeration value="Depreciated Map"/>
                  </xsd:restriction>
                </xsd:simpleType>
              </xsd:element>
            </xsd:sequence>
          </xsd:extension>
        </xsd:complexContent>
      </xsd:complexType>
    </xsd:element>
    <xsd:element name="PublishedPBI" ma:index="20" nillable="true" ma:displayName="Published PBI" ma:default="0" ma:format="Dropdown" ma:internalName="PublishedPBI">
      <xsd:simpleType>
        <xsd:restriction base="dms:Boolea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3c7cd5-7c49-44bb-ad28-1170a79a72c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56c928-ded1-4e58-8ba4-5ccedb327ff7}" ma:internalName="TaxCatchAll" ma:showField="CatchAllData" ma:web="b33c7cd5-7c49-44bb-ad28-1170a79a72c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CA6013-FE46-4089-A70B-50FA15CEC569}"/>
</file>

<file path=customXml/itemProps2.xml><?xml version="1.0" encoding="utf-8"?>
<ds:datastoreItem xmlns:ds="http://schemas.openxmlformats.org/officeDocument/2006/customXml" ds:itemID="{AD6B3B18-7CB4-413B-A4D5-53348DADFBF2}"/>
</file>

<file path=docProps/app.xml><?xml version="1.0" encoding="utf-8"?>
<Properties xmlns="http://schemas.openxmlformats.org/officeDocument/2006/extended-properties" xmlns:vt="http://schemas.openxmlformats.org/officeDocument/2006/docPropsVTypes">
  <TotalTime>263</TotalTime>
  <Words>1111</Words>
  <Application>Microsoft Office PowerPoint</Application>
  <PresentationFormat>Widescreen</PresentationFormat>
  <Paragraphs>64</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Azo Sans</vt:lpstr>
      <vt:lpstr>Calibri</vt:lpstr>
      <vt:lpstr>Calibri Light</vt:lpstr>
      <vt:lpstr>Century Gothic</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Courson, Jim</dc:creator>
  <cp:lastModifiedBy>Courson, Jim</cp:lastModifiedBy>
  <cp:revision>5</cp:revision>
  <dcterms:created xsi:type="dcterms:W3CDTF">2024-01-04T14:51:56Z</dcterms:created>
  <dcterms:modified xsi:type="dcterms:W3CDTF">2024-04-08T15:37:25Z</dcterms:modified>
</cp:coreProperties>
</file>